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E7BB-01BE-4DD8-83A7-3352679E7977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9A88-AD03-4837-89FB-346AF9D2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209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E7BB-01BE-4DD8-83A7-3352679E7977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9A88-AD03-4837-89FB-346AF9D2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225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E7BB-01BE-4DD8-83A7-3352679E7977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9A88-AD03-4837-89FB-346AF9D2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709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E7BB-01BE-4DD8-83A7-3352679E7977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9A88-AD03-4837-89FB-346AF9D2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158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E7BB-01BE-4DD8-83A7-3352679E7977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9A88-AD03-4837-89FB-346AF9D2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835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E7BB-01BE-4DD8-83A7-3352679E7977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9A88-AD03-4837-89FB-346AF9D2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574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E7BB-01BE-4DD8-83A7-3352679E7977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9A88-AD03-4837-89FB-346AF9D2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48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E7BB-01BE-4DD8-83A7-3352679E7977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9A88-AD03-4837-89FB-346AF9D2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038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E7BB-01BE-4DD8-83A7-3352679E7977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9A88-AD03-4837-89FB-346AF9D2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22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E7BB-01BE-4DD8-83A7-3352679E7977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9A88-AD03-4837-89FB-346AF9D2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75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0E7BB-01BE-4DD8-83A7-3352679E7977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9A88-AD03-4837-89FB-346AF9D2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588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0E7BB-01BE-4DD8-83A7-3352679E7977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29A88-AD03-4837-89FB-346AF9D2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492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pictosonido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P900314064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098" y="192632"/>
            <a:ext cx="3095625" cy="276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1027" name="Picture 3" descr="Snail-0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76672"/>
            <a:ext cx="2374900" cy="14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ladybirds-00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5" r="30716"/>
          <a:stretch>
            <a:fillRect/>
          </a:stretch>
        </p:blipFill>
        <p:spPr bwMode="auto">
          <a:xfrm rot="16200000">
            <a:off x="6357533" y="3110425"/>
            <a:ext cx="2195512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MP900314069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6" r="10146" b="11467"/>
          <a:stretch>
            <a:fillRect/>
          </a:stretch>
        </p:blipFill>
        <p:spPr bwMode="auto">
          <a:xfrm>
            <a:off x="3131840" y="3629094"/>
            <a:ext cx="2252663" cy="183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1030" name="Picture 6" descr="Worm-00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86262">
            <a:off x="191606" y="3766062"/>
            <a:ext cx="2195513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MP900430882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7" t="14587" r="16010" b="15285"/>
          <a:stretch>
            <a:fillRect/>
          </a:stretch>
        </p:blipFill>
        <p:spPr bwMode="auto">
          <a:xfrm>
            <a:off x="395536" y="322233"/>
            <a:ext cx="1641475" cy="215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mpd="dbl" algn="ctr">
                <a:solidFill>
                  <a:srgbClr val="FF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2451813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err="1">
                <a:latin typeface="Comic Sans MS" panose="030F0702030302020204" pitchFamily="66" charset="0"/>
              </a:rPr>
              <a:t>araña</a:t>
            </a:r>
            <a:endParaRPr lang="en-GB" sz="54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91535" y="2451813"/>
            <a:ext cx="31926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err="1">
                <a:latin typeface="Comic Sans MS" panose="030F0702030302020204" pitchFamily="66" charset="0"/>
              </a:rPr>
              <a:t>hormiga</a:t>
            </a:r>
            <a:endParaRPr lang="en-GB" sz="54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03008" y="2451813"/>
            <a:ext cx="2733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err="1">
                <a:latin typeface="Comic Sans MS" panose="030F0702030302020204" pitchFamily="66" charset="0"/>
              </a:rPr>
              <a:t>caracol</a:t>
            </a:r>
            <a:endParaRPr lang="en-GB" sz="54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108520" y="5522631"/>
            <a:ext cx="26536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err="1">
                <a:latin typeface="Comic Sans MS" panose="030F0702030302020204" pitchFamily="66" charset="0"/>
              </a:rPr>
              <a:t>gusano</a:t>
            </a:r>
            <a:endParaRPr lang="en-GB" sz="54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11760" y="5522631"/>
            <a:ext cx="34152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omic Sans MS" panose="030F0702030302020204" pitchFamily="66" charset="0"/>
              </a:rPr>
              <a:t>mariposa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96136" y="5522631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err="1">
                <a:latin typeface="Comic Sans MS" panose="030F0702030302020204" pitchFamily="66" charset="0"/>
              </a:rPr>
              <a:t>mariquita</a:t>
            </a:r>
            <a:endParaRPr lang="en-GB" sz="5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127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3356992"/>
            <a:ext cx="72728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>
                <a:hlinkClick r:id="rId2"/>
              </a:rPr>
              <a:t>https://www.pictosonidos.com/</a:t>
            </a:r>
            <a:endParaRPr lang="en-GB" sz="3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88" y="548680"/>
            <a:ext cx="218122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7640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14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Comic Sans MS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</dc:creator>
  <cp:lastModifiedBy>Clare Seccombe</cp:lastModifiedBy>
  <cp:revision>3</cp:revision>
  <dcterms:created xsi:type="dcterms:W3CDTF">2019-05-20T09:59:21Z</dcterms:created>
  <dcterms:modified xsi:type="dcterms:W3CDTF">2019-06-03T07:10:59Z</dcterms:modified>
</cp:coreProperties>
</file>