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notesMasterIdLst>
    <p:notesMasterId r:id="rId33"/>
  </p:notesMasterIdLst>
  <p:sldIdLst>
    <p:sldId id="422" r:id="rId3"/>
    <p:sldId id="423" r:id="rId4"/>
    <p:sldId id="424" r:id="rId5"/>
    <p:sldId id="425" r:id="rId6"/>
    <p:sldId id="426" r:id="rId7"/>
    <p:sldId id="427" r:id="rId8"/>
    <p:sldId id="428" r:id="rId9"/>
    <p:sldId id="429" r:id="rId10"/>
    <p:sldId id="430" r:id="rId11"/>
    <p:sldId id="431" r:id="rId12"/>
    <p:sldId id="432" r:id="rId13"/>
    <p:sldId id="433" r:id="rId14"/>
    <p:sldId id="434" r:id="rId15"/>
    <p:sldId id="435" r:id="rId16"/>
    <p:sldId id="436" r:id="rId17"/>
    <p:sldId id="437" r:id="rId18"/>
    <p:sldId id="438" r:id="rId19"/>
    <p:sldId id="439" r:id="rId20"/>
    <p:sldId id="440" r:id="rId21"/>
    <p:sldId id="441" r:id="rId22"/>
    <p:sldId id="408" r:id="rId23"/>
    <p:sldId id="413" r:id="rId24"/>
    <p:sldId id="414" r:id="rId25"/>
    <p:sldId id="415" r:id="rId26"/>
    <p:sldId id="416" r:id="rId27"/>
    <p:sldId id="417" r:id="rId28"/>
    <p:sldId id="418" r:id="rId29"/>
    <p:sldId id="419" r:id="rId30"/>
    <p:sldId id="420" r:id="rId31"/>
    <p:sldId id="421" r:id="rId32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5pPr>
    <a:lvl6pPr marL="2286000" algn="l" defTabSz="914400" rtl="0" eaLnBrk="1" latinLnBrk="0" hangingPunct="1"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6pPr>
    <a:lvl7pPr marL="2743200" algn="l" defTabSz="914400" rtl="0" eaLnBrk="1" latinLnBrk="0" hangingPunct="1"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7pPr>
    <a:lvl8pPr marL="3200400" algn="l" defTabSz="914400" rtl="0" eaLnBrk="1" latinLnBrk="0" hangingPunct="1"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8pPr>
    <a:lvl9pPr marL="3657600" algn="l" defTabSz="914400" rtl="0" eaLnBrk="1" latinLnBrk="0" hangingPunct="1"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FFFFFF"/>
    <a:srgbClr val="A31923"/>
    <a:srgbClr val="B61C27"/>
    <a:srgbClr val="9A0000"/>
    <a:srgbClr val="66FFFF"/>
    <a:srgbClr val="FF66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7323" autoAdjust="0"/>
    <p:restoredTop sz="94249" autoAdjust="0"/>
  </p:normalViewPr>
  <p:slideViewPr>
    <p:cSldViewPr>
      <p:cViewPr varScale="1">
        <p:scale>
          <a:sx n="72" d="100"/>
          <a:sy n="72" d="100"/>
        </p:scale>
        <p:origin x="125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>
            <a:extLst>
              <a:ext uri="{FF2B5EF4-FFF2-40B4-BE49-F238E27FC236}">
                <a16:creationId xmlns:a16="http://schemas.microsoft.com/office/drawing/2014/main" id="{AEACFBDB-0F8C-4B75-96B4-F9C8620DF6F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3" name="2 Marcador de fecha">
            <a:extLst>
              <a:ext uri="{FF2B5EF4-FFF2-40B4-BE49-F238E27FC236}">
                <a16:creationId xmlns:a16="http://schemas.microsoft.com/office/drawing/2014/main" id="{5DFE989E-9E27-4DEA-8455-27F713A0B6B4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C463FCCA-EE3B-49BF-836A-7959A29362A3}" type="datetimeFigureOut">
              <a:rPr lang="es-UY"/>
              <a:pPr>
                <a:defRPr/>
              </a:pPr>
              <a:t>3/6/2019</a:t>
            </a:fld>
            <a:endParaRPr lang="es-UY"/>
          </a:p>
        </p:txBody>
      </p:sp>
      <p:sp>
        <p:nvSpPr>
          <p:cNvPr id="4" name="3 Marcador de imagen de diapositiva">
            <a:extLst>
              <a:ext uri="{FF2B5EF4-FFF2-40B4-BE49-F238E27FC236}">
                <a16:creationId xmlns:a16="http://schemas.microsoft.com/office/drawing/2014/main" id="{1302853A-AEB5-47BF-9E63-8C8FC851044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UY" noProof="0"/>
          </a:p>
        </p:txBody>
      </p:sp>
      <p:sp>
        <p:nvSpPr>
          <p:cNvPr id="5" name="4 Marcador de notas">
            <a:extLst>
              <a:ext uri="{FF2B5EF4-FFF2-40B4-BE49-F238E27FC236}">
                <a16:creationId xmlns:a16="http://schemas.microsoft.com/office/drawing/2014/main" id="{1F78673E-4DBA-4CD9-B993-1888B1367E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es-UY" noProof="0"/>
          </a:p>
        </p:txBody>
      </p:sp>
      <p:sp>
        <p:nvSpPr>
          <p:cNvPr id="6" name="5 Marcador de pie de página">
            <a:extLst>
              <a:ext uri="{FF2B5EF4-FFF2-40B4-BE49-F238E27FC236}">
                <a16:creationId xmlns:a16="http://schemas.microsoft.com/office/drawing/2014/main" id="{299B408C-B0CB-47B2-BACD-44F9C400B3D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6 Marcador de número de diapositiva">
            <a:extLst>
              <a:ext uri="{FF2B5EF4-FFF2-40B4-BE49-F238E27FC236}">
                <a16:creationId xmlns:a16="http://schemas.microsoft.com/office/drawing/2014/main" id="{084D79DA-FBF7-4057-8757-82086D095D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fld id="{F587B3CF-81E4-4FA1-ADC3-0D9A2A2E9021}" type="slidenum">
              <a:rPr lang="es-UY" altLang="en-US"/>
              <a:pPr/>
              <a:t>‹#›</a:t>
            </a:fld>
            <a:endParaRPr lang="es-UY" altLang="en-US"/>
          </a:p>
        </p:txBody>
      </p:sp>
    </p:spTree>
    <p:extLst>
      <p:ext uri="{BB962C8B-B14F-4D97-AF65-F5344CB8AC3E}">
        <p14:creationId xmlns:p14="http://schemas.microsoft.com/office/powerpoint/2010/main" val="12311578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2A8B239-B974-4683-A649-47D9A31723D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D24C6B8-8EF8-402F-B36C-AE7BA63049A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CFCA7F1-4AD5-4F8A-B918-4E4DEA9C43F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8CD1A1-E2B2-454D-BEBB-A71512BDD59A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965879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1AB1045-ED3C-476C-A9FB-44E7C6E3A26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526DBDD-B40B-488F-ABBA-D5F2315B92B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995A672-E171-4BFB-92D4-A173C622DB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6AC5A7-5718-41E5-A18D-D188A82384CA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550822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B2504DD-6DF3-427E-BD81-5AAC9BD3C39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E6AD2FF-E7F4-4DBD-8B7F-E87EAC8882B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12A03DC-9EA0-4C1F-A27B-E06913A7EE9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6066D1-3D9D-4388-A1D1-CEF488C98427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759753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pPr lvl="0"/>
            <a:r>
              <a:rPr lang="en-GB" noProof="0"/>
              <a:t>Click to edit Master title style</a:t>
            </a:r>
          </a:p>
        </p:txBody>
      </p:sp>
      <p:sp>
        <p:nvSpPr>
          <p:cNvPr id="3717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pPr lvl="0"/>
            <a:r>
              <a:rPr lang="en-GB" noProof="0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A7E4A7B-BAED-4639-95C8-B184223DE3B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888B8-57B8-4CB7-9D79-11716861C2C8}" type="datetimeFigureOut">
              <a:rPr lang="en-GB"/>
              <a:pPr>
                <a:defRPr/>
              </a:pPr>
              <a:t>03/06/2019</a:t>
            </a:fld>
            <a:endParaRPr lang="en-GB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6733C01-46E9-4069-96DD-F569DC15EBE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6E3946A-4937-40FC-A86E-03562C04B5A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22D8C8-A6FE-4DF2-A3D3-35A7E220F5A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222686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5797227-D241-42A9-9092-928C4F9F99D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7F2A7-C5BC-4DA7-99D2-F2AC67C876F5}" type="datetimeFigureOut">
              <a:rPr lang="en-GB"/>
              <a:pPr>
                <a:defRPr/>
              </a:pPr>
              <a:t>03/06/2019</a:t>
            </a:fld>
            <a:endParaRPr lang="en-GB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D2F43D7-D39E-4595-BB01-3FCDCF7A11A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4653CF9-9637-4DF3-95CA-3BB7587FA03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B57E67-4CAC-455F-A415-5288D01F0BF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881866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7693298-B8B2-4CBC-B816-2DD69EA9CAA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06FCE-CEC8-41AA-B6DE-F7F109FD962F}" type="datetimeFigureOut">
              <a:rPr lang="en-GB"/>
              <a:pPr>
                <a:defRPr/>
              </a:pPr>
              <a:t>03/06/2019</a:t>
            </a:fld>
            <a:endParaRPr lang="en-GB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20EFA55-FCA6-4F67-BD1F-AE70882ADAA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F23467D-BCC6-4CFF-A2F4-A66EC5E1E86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CCBF68-F2D3-430F-80C4-24365353C52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730743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D7393C9-F2E4-4B1A-A768-DE6B320AB34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904BB1-0718-45BB-A3BD-2D4B623BC14E}" type="datetimeFigureOut">
              <a:rPr lang="en-GB"/>
              <a:pPr>
                <a:defRPr/>
              </a:pPr>
              <a:t>03/06/2019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5AAE2E0-85FB-4E87-996D-11DACF11D42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8BAB4F9-CC8D-4503-906A-DE02AB27112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F551FA-C997-4A76-AD50-8B392DC9345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916722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B513F96-3D1F-46C2-B224-636366A4353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3A3766-8706-4DA6-B9D8-40697BC01E27}" type="datetimeFigureOut">
              <a:rPr lang="en-GB"/>
              <a:pPr>
                <a:defRPr/>
              </a:pPr>
              <a:t>03/06/2019</a:t>
            </a:fld>
            <a:endParaRPr lang="en-GB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6E10663-1FF2-4321-BF4D-4FCC2F73CBB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D4F7D516-5FE6-438C-A092-CB1D8D11D78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AB68DB-AC56-4991-8A41-84B03F768EC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481673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8B74A976-3FC8-49B2-AF6E-D2A9D69182E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8BB5EB-6B68-4A1C-87A0-7002303F96B0}" type="datetimeFigureOut">
              <a:rPr lang="en-GB"/>
              <a:pPr>
                <a:defRPr/>
              </a:pPr>
              <a:t>03/06/2019</a:t>
            </a:fld>
            <a:endParaRPr lang="en-GB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56FD076C-4341-4D2B-8123-5BBBBB0641A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0E35DB18-1732-4656-9935-89F417C9DEE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9A8534-2ABC-480E-B83B-70D973BA58D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749116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58F4A253-F42D-4650-BEB0-F6FD72E100E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D4766C-D5D2-4BC0-872D-4EFFFE98FCDA}" type="datetimeFigureOut">
              <a:rPr lang="en-GB"/>
              <a:pPr>
                <a:defRPr/>
              </a:pPr>
              <a:t>03/06/2019</a:t>
            </a:fld>
            <a:endParaRPr lang="en-GB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BFF65F5A-2CF1-40A4-881E-C5CA060E32C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B0B972F1-7A67-42C4-94C8-66D780359F9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E14033-E008-4DB7-AED5-625CE2E56BB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680471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D0F2952-26B8-4BD4-8B7D-71C1080C367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06E214-AE3B-4E70-8B77-287A1AE6735C}" type="datetimeFigureOut">
              <a:rPr lang="en-GB"/>
              <a:pPr>
                <a:defRPr/>
              </a:pPr>
              <a:t>03/06/2019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415CE95-13FB-42AC-88AE-2CC19F99F63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99379B1-862C-494F-A865-1A561330BCC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5A5AFC-605D-4F8D-8520-22C13B7559D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62444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469DBE6-78CE-4327-AD3A-404B5CB09E1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8F16838-7002-403F-AB29-7650B96008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F74E7FC-A9F6-4118-A8F7-0DDEE6D5E99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E53CD5-8608-498E-ADB6-EB81F685774B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4857520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131AB38-179D-4A46-A117-6D560954EE3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AC15AC-21D8-4AE9-AC35-50C394309004}" type="datetimeFigureOut">
              <a:rPr lang="en-GB"/>
              <a:pPr>
                <a:defRPr/>
              </a:pPr>
              <a:t>03/06/2019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40A55DC-3542-470A-9043-CAF0CD3006F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7EDF338-05BF-46B3-858B-47D8B8312C7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DC7902-7ED4-406A-BC8B-4F87BC78317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724783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2E5426F-2D83-4DA9-BB26-EE0D202C8A5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D3A5AF-CF09-4602-8A42-C7FEB271DA40}" type="datetimeFigureOut">
              <a:rPr lang="en-GB"/>
              <a:pPr>
                <a:defRPr/>
              </a:pPr>
              <a:t>03/06/2019</a:t>
            </a:fld>
            <a:endParaRPr lang="en-GB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88D1CAF-4E82-4599-9A39-660A3924FAF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8B77538-DFC0-4606-B95F-94C2635E139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D29B2B-10ED-43EB-AC39-34F4F6E47B5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793058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6486B23-A83A-4527-9E23-E25C951EF37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FEB2B9-D295-476D-BCAB-5C9BCC3B8A38}" type="datetimeFigureOut">
              <a:rPr lang="en-GB"/>
              <a:pPr>
                <a:defRPr/>
              </a:pPr>
              <a:t>03/06/2019</a:t>
            </a:fld>
            <a:endParaRPr lang="en-GB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DE80683-2B8F-41A0-B86D-BD637E8BD5C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A0C68A8-ED1D-4446-9A9B-3086E3ED935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12CC8C-A742-4F1D-AFE0-961720CBB4E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99580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5E26A60-9E13-4FC0-82D1-8C42DF1345D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C3A5376-3E16-4EB7-BC7D-C8280951A84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3470B50-264D-4626-89E7-786564EFB86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8316C4-1801-4709-9547-8A2E07147760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027926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4B76A83-2FBC-4B2C-8A34-4D869ABCC8B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CCDADA5-19CC-404C-B1EA-0FF3EE0E924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32E6358-2C49-447F-B118-921E68D7860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0DCE98-6D59-422A-A286-9B65339946B2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133694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AFABB78-E6B4-4F06-AF2B-D5F1AD556FD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8AF4645B-2A10-43E6-BD5E-876B382E495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6F798A07-3472-477C-9721-F0F5A6C78F8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3441F9-189F-4FB7-89F8-73E590B1EB55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432761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F7610C98-5465-47E8-8BCB-DFBBD2292AB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9B9C341F-9F31-4234-A9AB-9880D2D805B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020221B6-F56F-47FE-932D-A1D805F6B3B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D697D7-C119-4CBC-9C2A-1C93DE5A0C5D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321404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4A091744-0B21-41EC-9393-E841EB5731A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43F4590B-15F4-46F4-AFDC-CD783E1A9D0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572D82A0-9683-4080-AC2E-93FB6735339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05ADF3-0C06-42BE-986F-B005EDDDB363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4177481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1621821-0132-4AF4-B9EC-06C0A3DF939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B6F8EA7-836B-48B3-9EA4-05A240F1375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0D8018A-3A1C-424B-A934-6B6A3C3E89A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80FFE8-0DD3-4CB1-B1B0-B8BDABAD2C57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4219309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UY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F087332-E982-4FD9-AE31-57EEAB8AFC2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2A732F8-C088-48AA-B5FB-BC2D483875C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EA1FD14-61AC-4670-B31E-9CFEB7ECA96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58BC24-5E39-496F-80FC-7A53DA72CD96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872361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47B3B63A-CC27-419C-9D42-A6471F17F93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cambiar el estilo de título	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1C3AA78B-DDF0-438D-9277-20143677C3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modificar el estilo de texto del patrón</a:t>
            </a:r>
          </a:p>
          <a:p>
            <a:pPr lvl="1"/>
            <a:r>
              <a:rPr lang="es-ES" altLang="en-US"/>
              <a:t>Segundo nivel</a:t>
            </a:r>
          </a:p>
          <a:p>
            <a:pPr lvl="2"/>
            <a:r>
              <a:rPr lang="es-ES" altLang="en-US"/>
              <a:t>Tercer nivel</a:t>
            </a:r>
          </a:p>
          <a:p>
            <a:pPr lvl="3"/>
            <a:r>
              <a:rPr lang="es-ES" altLang="en-US"/>
              <a:t>Cuarto nivel</a:t>
            </a:r>
          </a:p>
          <a:p>
            <a:pPr lvl="4"/>
            <a:r>
              <a:rPr lang="es-ES" altLang="en-US"/>
              <a:t>Quinto nivel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AF9E76D0-3CA9-415A-9C15-B903C63E6C10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ADBFFF6D-CDFE-41FD-A63B-FF11EC06D17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3EDA1BD6-A584-49C9-A1EF-C45B1BB64AE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panose="020B0604020202020204" pitchFamily="34" charset="0"/>
              </a:defRPr>
            </a:lvl1pPr>
          </a:lstStyle>
          <a:p>
            <a:fld id="{4A281D19-164D-4A7C-A008-04516173988A}" type="slidenum">
              <a:rPr lang="es-ES" altLang="en-US"/>
              <a:pPr/>
              <a:t>‹#›</a:t>
            </a:fld>
            <a:endParaRPr lang="es-E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005EC4FD-6850-4B6C-94A7-AE4F9B1A8360}"/>
              </a:ext>
            </a:extLst>
          </p:cNvPr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2B517FEE-DC05-4523-83DF-10942A5E3A90}"/>
              </a:ext>
            </a:extLst>
          </p:cNvPr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370692" name="Rectangle 4">
            <a:extLst>
              <a:ext uri="{FF2B5EF4-FFF2-40B4-BE49-F238E27FC236}">
                <a16:creationId xmlns:a16="http://schemas.microsoft.com/office/drawing/2014/main" id="{10530903-29D1-4E6F-9071-7F27081D9112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fld id="{486C36B5-A2AB-4A63-96EA-9860749F913A}" type="datetimeFigureOut">
              <a:rPr lang="en-GB"/>
              <a:pPr>
                <a:defRPr/>
              </a:pPr>
              <a:t>03/06/2019</a:t>
            </a:fld>
            <a:endParaRPr lang="en-GB"/>
          </a:p>
        </p:txBody>
      </p:sp>
      <p:sp>
        <p:nvSpPr>
          <p:cNvPr id="370693" name="Rectangle 5">
            <a:extLst>
              <a:ext uri="{FF2B5EF4-FFF2-40B4-BE49-F238E27FC236}">
                <a16:creationId xmlns:a16="http://schemas.microsoft.com/office/drawing/2014/main" id="{9E7F4DA4-F623-45BF-AAE4-B4A8535F8E5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0694" name="Rectangle 6">
            <a:extLst>
              <a:ext uri="{FF2B5EF4-FFF2-40B4-BE49-F238E27FC236}">
                <a16:creationId xmlns:a16="http://schemas.microsoft.com/office/drawing/2014/main" id="{6DE33D81-DB6E-4891-B705-3D3D4ABC4EE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panose="020B0604020202020204" pitchFamily="34" charset="0"/>
              </a:defRPr>
            </a:lvl1pPr>
          </a:lstStyle>
          <a:p>
            <a:fld id="{AD966AB0-0D50-4B86-A339-FE7274A449CC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3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0225" y="404813"/>
            <a:ext cx="8083550" cy="769937"/>
          </a:xfrm>
          <a:prstGeom prst="rect">
            <a:avLst/>
          </a:prstGeom>
          <a:solidFill>
            <a:srgbClr val="002060"/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dirty="0" err="1">
                <a:solidFill>
                  <a:schemeClr val="accent5"/>
                </a:solidFill>
              </a:rPr>
              <a:t>búsqueda</a:t>
            </a:r>
            <a:r>
              <a:rPr lang="en-GB" dirty="0">
                <a:solidFill>
                  <a:schemeClr val="accent5"/>
                </a:solidFill>
              </a:rPr>
              <a:t> de </a:t>
            </a:r>
            <a:r>
              <a:rPr lang="en-GB" dirty="0" err="1">
                <a:solidFill>
                  <a:schemeClr val="accent5"/>
                </a:solidFill>
              </a:rPr>
              <a:t>vocabulario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205038"/>
            <a:ext cx="9144000" cy="11699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7000" dirty="0">
                <a:solidFill>
                  <a:schemeClr val="accent5"/>
                </a:solidFill>
              </a:rPr>
              <a:t>friend (female)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87788" y="5805488"/>
            <a:ext cx="1368425" cy="7921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dirty="0">
                <a:solidFill>
                  <a:schemeClr val="accent5"/>
                </a:solidFill>
              </a:rPr>
              <a:t>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3698875"/>
            <a:ext cx="9144000" cy="1169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7000" dirty="0" err="1">
                <a:solidFill>
                  <a:schemeClr val="accent5">
                    <a:lumMod val="50000"/>
                  </a:schemeClr>
                </a:solidFill>
              </a:rPr>
              <a:t>amiga</a:t>
            </a:r>
            <a:endParaRPr lang="en-GB" sz="70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523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0225" y="404813"/>
            <a:ext cx="8083550" cy="769937"/>
          </a:xfrm>
          <a:prstGeom prst="rect">
            <a:avLst/>
          </a:prstGeom>
          <a:solidFill>
            <a:srgbClr val="002060"/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dirty="0" err="1">
                <a:solidFill>
                  <a:schemeClr val="accent5"/>
                </a:solidFill>
              </a:rPr>
              <a:t>búsqueda</a:t>
            </a:r>
            <a:r>
              <a:rPr lang="en-GB" dirty="0">
                <a:solidFill>
                  <a:schemeClr val="accent5"/>
                </a:solidFill>
              </a:rPr>
              <a:t> de </a:t>
            </a:r>
            <a:r>
              <a:rPr lang="en-GB" dirty="0" err="1">
                <a:solidFill>
                  <a:schemeClr val="accent5"/>
                </a:solidFill>
              </a:rPr>
              <a:t>vocabulario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205038"/>
            <a:ext cx="9144000" cy="11699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7000" dirty="0">
                <a:solidFill>
                  <a:schemeClr val="accent5"/>
                </a:solidFill>
              </a:rPr>
              <a:t>piccolo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87788" y="5805488"/>
            <a:ext cx="1368425" cy="7921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dirty="0">
                <a:solidFill>
                  <a:schemeClr val="accent5"/>
                </a:solidFill>
              </a:rPr>
              <a:t>10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3698875"/>
            <a:ext cx="9144000" cy="1169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7000" dirty="0" err="1">
                <a:solidFill>
                  <a:schemeClr val="accent5">
                    <a:lumMod val="50000"/>
                  </a:schemeClr>
                </a:solidFill>
              </a:rPr>
              <a:t>flautín</a:t>
            </a:r>
            <a:endParaRPr lang="en-GB" sz="70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360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0225" y="404813"/>
            <a:ext cx="8083550" cy="769937"/>
          </a:xfrm>
          <a:prstGeom prst="rect">
            <a:avLst/>
          </a:prstGeom>
          <a:solidFill>
            <a:srgbClr val="002060"/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dirty="0" err="1">
                <a:solidFill>
                  <a:schemeClr val="accent5"/>
                </a:solidFill>
              </a:rPr>
              <a:t>búsqueda</a:t>
            </a:r>
            <a:r>
              <a:rPr lang="en-GB" dirty="0">
                <a:solidFill>
                  <a:schemeClr val="accent5"/>
                </a:solidFill>
              </a:rPr>
              <a:t> de </a:t>
            </a:r>
            <a:r>
              <a:rPr lang="en-GB" dirty="0" err="1">
                <a:solidFill>
                  <a:schemeClr val="accent5"/>
                </a:solidFill>
              </a:rPr>
              <a:t>vocabulario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205038"/>
            <a:ext cx="9144000" cy="11699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7000" dirty="0">
                <a:solidFill>
                  <a:schemeClr val="accent5"/>
                </a:solidFill>
              </a:rPr>
              <a:t>and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87788" y="5805488"/>
            <a:ext cx="1368425" cy="7921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dirty="0">
                <a:solidFill>
                  <a:schemeClr val="accent5"/>
                </a:solidFill>
              </a:rPr>
              <a:t>11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3698875"/>
            <a:ext cx="9144000" cy="1169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7000" dirty="0">
                <a:solidFill>
                  <a:schemeClr val="accent5">
                    <a:lumMod val="50000"/>
                  </a:schemeClr>
                </a:solidFill>
              </a:rPr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2309571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0225" y="404813"/>
            <a:ext cx="8083550" cy="769937"/>
          </a:xfrm>
          <a:prstGeom prst="rect">
            <a:avLst/>
          </a:prstGeom>
          <a:solidFill>
            <a:srgbClr val="002060"/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dirty="0" err="1">
                <a:solidFill>
                  <a:schemeClr val="accent5"/>
                </a:solidFill>
              </a:rPr>
              <a:t>búsqueda</a:t>
            </a:r>
            <a:r>
              <a:rPr lang="en-GB" dirty="0">
                <a:solidFill>
                  <a:schemeClr val="accent5"/>
                </a:solidFill>
              </a:rPr>
              <a:t> de </a:t>
            </a:r>
            <a:r>
              <a:rPr lang="en-GB" dirty="0" err="1">
                <a:solidFill>
                  <a:schemeClr val="accent5"/>
                </a:solidFill>
              </a:rPr>
              <a:t>vocabulario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205038"/>
            <a:ext cx="9144000" cy="11699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7000" dirty="0">
                <a:solidFill>
                  <a:schemeClr val="accent5"/>
                </a:solidFill>
              </a:rPr>
              <a:t>group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87788" y="5805488"/>
            <a:ext cx="1368425" cy="7921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dirty="0">
                <a:solidFill>
                  <a:schemeClr val="accent5"/>
                </a:solidFill>
              </a:rPr>
              <a:t>12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3698875"/>
            <a:ext cx="9144000" cy="1169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7000" dirty="0" err="1">
                <a:solidFill>
                  <a:schemeClr val="accent5">
                    <a:lumMod val="50000"/>
                  </a:schemeClr>
                </a:solidFill>
              </a:rPr>
              <a:t>grupo</a:t>
            </a:r>
            <a:endParaRPr lang="en-GB" sz="70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421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0225" y="404813"/>
            <a:ext cx="8083550" cy="769937"/>
          </a:xfrm>
          <a:prstGeom prst="rect">
            <a:avLst/>
          </a:prstGeom>
          <a:solidFill>
            <a:srgbClr val="003300"/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dirty="0" err="1">
                <a:solidFill>
                  <a:schemeClr val="accent5"/>
                </a:solidFill>
              </a:rPr>
              <a:t>búsqueda</a:t>
            </a:r>
            <a:r>
              <a:rPr lang="en-GB" dirty="0">
                <a:solidFill>
                  <a:schemeClr val="accent5"/>
                </a:solidFill>
              </a:rPr>
              <a:t> de </a:t>
            </a:r>
            <a:r>
              <a:rPr lang="en-GB" dirty="0" err="1">
                <a:solidFill>
                  <a:schemeClr val="accent5"/>
                </a:solidFill>
              </a:rPr>
              <a:t>frases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205038"/>
            <a:ext cx="9144000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6000" dirty="0">
                <a:solidFill>
                  <a:schemeClr val="accent5"/>
                </a:solidFill>
              </a:rPr>
              <a:t>do you play the keyboard?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87788" y="5805488"/>
            <a:ext cx="1368425" cy="7921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dirty="0">
                <a:solidFill>
                  <a:schemeClr val="accent5"/>
                </a:solidFill>
              </a:rPr>
              <a:t>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4501569"/>
            <a:ext cx="9144000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6000" dirty="0">
                <a:solidFill>
                  <a:schemeClr val="accent5">
                    <a:lumMod val="50000"/>
                  </a:schemeClr>
                </a:solidFill>
              </a:rPr>
              <a:t>¿</a:t>
            </a:r>
            <a:r>
              <a:rPr lang="en-GB" sz="6000" dirty="0" err="1">
                <a:solidFill>
                  <a:schemeClr val="accent5">
                    <a:lumMod val="50000"/>
                  </a:schemeClr>
                </a:solidFill>
              </a:rPr>
              <a:t>tocáis</a:t>
            </a:r>
            <a:r>
              <a:rPr lang="en-GB" sz="6000" dirty="0">
                <a:solidFill>
                  <a:schemeClr val="accent5">
                    <a:lumMod val="50000"/>
                  </a:schemeClr>
                </a:solidFill>
              </a:rPr>
              <a:t> el </a:t>
            </a:r>
            <a:r>
              <a:rPr lang="en-GB" sz="6000" dirty="0" err="1">
                <a:solidFill>
                  <a:schemeClr val="accent5">
                    <a:lumMod val="50000"/>
                  </a:schemeClr>
                </a:solidFill>
              </a:rPr>
              <a:t>teclado</a:t>
            </a:r>
            <a:r>
              <a:rPr lang="en-GB" sz="6000" dirty="0">
                <a:solidFill>
                  <a:schemeClr val="accent5">
                    <a:lumMod val="50000"/>
                  </a:schemeClr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181514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0225" y="404813"/>
            <a:ext cx="8083550" cy="769937"/>
          </a:xfrm>
          <a:prstGeom prst="rect">
            <a:avLst/>
          </a:prstGeom>
          <a:solidFill>
            <a:srgbClr val="003300"/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dirty="0" err="1">
                <a:solidFill>
                  <a:schemeClr val="accent5"/>
                </a:solidFill>
              </a:rPr>
              <a:t>búsqueda</a:t>
            </a:r>
            <a:r>
              <a:rPr lang="en-GB" dirty="0">
                <a:solidFill>
                  <a:schemeClr val="accent5"/>
                </a:solidFill>
              </a:rPr>
              <a:t> de </a:t>
            </a:r>
            <a:r>
              <a:rPr lang="en-GB" dirty="0" err="1">
                <a:solidFill>
                  <a:schemeClr val="accent5"/>
                </a:solidFill>
              </a:rPr>
              <a:t>frases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205038"/>
            <a:ext cx="91440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6000" dirty="0">
                <a:solidFill>
                  <a:schemeClr val="accent5"/>
                </a:solidFill>
              </a:rPr>
              <a:t>I like to play the violin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87788" y="5805488"/>
            <a:ext cx="1368425" cy="7921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dirty="0">
                <a:solidFill>
                  <a:schemeClr val="accent5"/>
                </a:solidFill>
              </a:rPr>
              <a:t>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3698875"/>
            <a:ext cx="9144000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6000" dirty="0">
                <a:solidFill>
                  <a:schemeClr val="accent5">
                    <a:lumMod val="50000"/>
                  </a:schemeClr>
                </a:solidFill>
              </a:rPr>
              <a:t>me </a:t>
            </a:r>
            <a:r>
              <a:rPr lang="en-GB" sz="6000" dirty="0" err="1">
                <a:solidFill>
                  <a:schemeClr val="accent5">
                    <a:lumMod val="50000"/>
                  </a:schemeClr>
                </a:solidFill>
              </a:rPr>
              <a:t>gusta</a:t>
            </a:r>
            <a:r>
              <a:rPr lang="en-GB" sz="6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GB" sz="6000" dirty="0" err="1">
                <a:solidFill>
                  <a:schemeClr val="accent5">
                    <a:lumMod val="50000"/>
                  </a:schemeClr>
                </a:solidFill>
              </a:rPr>
              <a:t>tocar</a:t>
            </a:r>
            <a:r>
              <a:rPr lang="en-GB" sz="6000" dirty="0">
                <a:solidFill>
                  <a:schemeClr val="accent5">
                    <a:lumMod val="50000"/>
                  </a:schemeClr>
                </a:solidFill>
              </a:rPr>
              <a:t> el </a:t>
            </a:r>
            <a:r>
              <a:rPr lang="en-GB" sz="6000" dirty="0" err="1">
                <a:solidFill>
                  <a:schemeClr val="accent5">
                    <a:lumMod val="50000"/>
                  </a:schemeClr>
                </a:solidFill>
              </a:rPr>
              <a:t>violín</a:t>
            </a:r>
            <a:endParaRPr lang="en-GB" sz="60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291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0225" y="404813"/>
            <a:ext cx="8083550" cy="769937"/>
          </a:xfrm>
          <a:prstGeom prst="rect">
            <a:avLst/>
          </a:prstGeom>
          <a:solidFill>
            <a:srgbClr val="003300"/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dirty="0" err="1">
                <a:solidFill>
                  <a:schemeClr val="accent5"/>
                </a:solidFill>
              </a:rPr>
              <a:t>búsqueda</a:t>
            </a:r>
            <a:r>
              <a:rPr lang="en-GB" dirty="0">
                <a:solidFill>
                  <a:schemeClr val="accent5"/>
                </a:solidFill>
              </a:rPr>
              <a:t> de </a:t>
            </a:r>
            <a:r>
              <a:rPr lang="en-GB" dirty="0" err="1">
                <a:solidFill>
                  <a:schemeClr val="accent5"/>
                </a:solidFill>
              </a:rPr>
              <a:t>frases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205038"/>
            <a:ext cx="91440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6000" dirty="0">
                <a:solidFill>
                  <a:schemeClr val="accent5"/>
                </a:solidFill>
              </a:rPr>
              <a:t>I play the clarinet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87788" y="5805488"/>
            <a:ext cx="1368425" cy="7921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dirty="0">
                <a:solidFill>
                  <a:schemeClr val="accent5"/>
                </a:solidFill>
              </a:rPr>
              <a:t>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3698875"/>
            <a:ext cx="91440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6000" dirty="0" err="1">
                <a:solidFill>
                  <a:schemeClr val="accent5">
                    <a:lumMod val="50000"/>
                  </a:schemeClr>
                </a:solidFill>
              </a:rPr>
              <a:t>toco</a:t>
            </a:r>
            <a:r>
              <a:rPr lang="en-GB" sz="6000" dirty="0">
                <a:solidFill>
                  <a:schemeClr val="accent5">
                    <a:lumMod val="50000"/>
                  </a:schemeClr>
                </a:solidFill>
              </a:rPr>
              <a:t> el </a:t>
            </a:r>
            <a:r>
              <a:rPr lang="en-GB" sz="6000" dirty="0" err="1">
                <a:solidFill>
                  <a:schemeClr val="accent5">
                    <a:lumMod val="50000"/>
                  </a:schemeClr>
                </a:solidFill>
              </a:rPr>
              <a:t>clarinete</a:t>
            </a:r>
            <a:endParaRPr lang="en-GB" sz="60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862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0225" y="404813"/>
            <a:ext cx="8083550" cy="769937"/>
          </a:xfrm>
          <a:prstGeom prst="rect">
            <a:avLst/>
          </a:prstGeom>
          <a:solidFill>
            <a:srgbClr val="003300"/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dirty="0" err="1">
                <a:solidFill>
                  <a:schemeClr val="accent5"/>
                </a:solidFill>
              </a:rPr>
              <a:t>búsqueda</a:t>
            </a:r>
            <a:r>
              <a:rPr lang="en-GB" dirty="0">
                <a:solidFill>
                  <a:schemeClr val="accent5"/>
                </a:solidFill>
              </a:rPr>
              <a:t> de </a:t>
            </a:r>
            <a:r>
              <a:rPr lang="en-GB" dirty="0" err="1">
                <a:solidFill>
                  <a:schemeClr val="accent5"/>
                </a:solidFill>
              </a:rPr>
              <a:t>frases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205038"/>
            <a:ext cx="9144000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6000" dirty="0" err="1">
                <a:solidFill>
                  <a:schemeClr val="accent5"/>
                </a:solidFill>
              </a:rPr>
              <a:t>Zulema</a:t>
            </a:r>
            <a:r>
              <a:rPr lang="en-GB" sz="6000" dirty="0">
                <a:solidFill>
                  <a:schemeClr val="accent5"/>
                </a:solidFill>
              </a:rPr>
              <a:t> and I play the keyboard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87788" y="5805488"/>
            <a:ext cx="1368425" cy="7921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dirty="0">
                <a:solidFill>
                  <a:schemeClr val="accent5"/>
                </a:solidFill>
              </a:rPr>
              <a:t>4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4144030"/>
            <a:ext cx="9144000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6000" dirty="0" err="1">
                <a:solidFill>
                  <a:schemeClr val="accent5">
                    <a:lumMod val="50000"/>
                  </a:schemeClr>
                </a:solidFill>
              </a:rPr>
              <a:t>Zulema</a:t>
            </a:r>
            <a:r>
              <a:rPr lang="en-GB" sz="6000" dirty="0">
                <a:solidFill>
                  <a:schemeClr val="accent5">
                    <a:lumMod val="50000"/>
                  </a:schemeClr>
                </a:solidFill>
              </a:rPr>
              <a:t> y </a:t>
            </a:r>
            <a:r>
              <a:rPr lang="en-GB" sz="6000" dirty="0" err="1">
                <a:solidFill>
                  <a:schemeClr val="accent5">
                    <a:lumMod val="50000"/>
                  </a:schemeClr>
                </a:solidFill>
              </a:rPr>
              <a:t>yo</a:t>
            </a:r>
            <a:r>
              <a:rPr lang="en-GB" sz="6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GB" sz="6000" dirty="0" err="1">
                <a:solidFill>
                  <a:schemeClr val="accent5">
                    <a:lumMod val="50000"/>
                  </a:schemeClr>
                </a:solidFill>
              </a:rPr>
              <a:t>tocamos</a:t>
            </a:r>
            <a:r>
              <a:rPr lang="en-GB" sz="6000" dirty="0">
                <a:solidFill>
                  <a:schemeClr val="accent5">
                    <a:lumMod val="50000"/>
                  </a:schemeClr>
                </a:solidFill>
              </a:rPr>
              <a:t> el </a:t>
            </a:r>
            <a:r>
              <a:rPr lang="en-GB" sz="6000" dirty="0" err="1">
                <a:solidFill>
                  <a:schemeClr val="accent5">
                    <a:lumMod val="50000"/>
                  </a:schemeClr>
                </a:solidFill>
              </a:rPr>
              <a:t>teclado</a:t>
            </a:r>
            <a:endParaRPr lang="en-GB" sz="60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484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0225" y="404813"/>
            <a:ext cx="8083550" cy="769937"/>
          </a:xfrm>
          <a:prstGeom prst="rect">
            <a:avLst/>
          </a:prstGeom>
          <a:solidFill>
            <a:srgbClr val="003300"/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dirty="0" err="1">
                <a:solidFill>
                  <a:schemeClr val="accent5"/>
                </a:solidFill>
              </a:rPr>
              <a:t>búsqueda</a:t>
            </a:r>
            <a:r>
              <a:rPr lang="en-GB" dirty="0">
                <a:solidFill>
                  <a:schemeClr val="accent5"/>
                </a:solidFill>
              </a:rPr>
              <a:t> de </a:t>
            </a:r>
            <a:r>
              <a:rPr lang="en-GB" dirty="0" err="1">
                <a:solidFill>
                  <a:schemeClr val="accent5"/>
                </a:solidFill>
              </a:rPr>
              <a:t>frases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205038"/>
            <a:ext cx="91440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6000" dirty="0">
                <a:solidFill>
                  <a:schemeClr val="accent5"/>
                </a:solidFill>
              </a:rPr>
              <a:t>do you play the violin?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87788" y="5805488"/>
            <a:ext cx="1368425" cy="7921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dirty="0">
                <a:solidFill>
                  <a:schemeClr val="accent5"/>
                </a:solidFill>
              </a:rPr>
              <a:t>5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3698875"/>
            <a:ext cx="9144000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6000" dirty="0">
                <a:solidFill>
                  <a:schemeClr val="accent5">
                    <a:lumMod val="50000"/>
                  </a:schemeClr>
                </a:solidFill>
              </a:rPr>
              <a:t>¿</a:t>
            </a:r>
            <a:r>
              <a:rPr lang="en-GB" sz="6000" dirty="0" err="1">
                <a:solidFill>
                  <a:schemeClr val="accent5">
                    <a:lumMod val="50000"/>
                  </a:schemeClr>
                </a:solidFill>
              </a:rPr>
              <a:t>tocas</a:t>
            </a:r>
            <a:r>
              <a:rPr lang="en-GB" sz="6000" dirty="0">
                <a:solidFill>
                  <a:schemeClr val="accent5">
                    <a:lumMod val="50000"/>
                  </a:schemeClr>
                </a:solidFill>
              </a:rPr>
              <a:t> el </a:t>
            </a:r>
            <a:r>
              <a:rPr lang="en-GB" sz="6000" dirty="0" err="1">
                <a:solidFill>
                  <a:schemeClr val="accent5">
                    <a:lumMod val="50000"/>
                  </a:schemeClr>
                </a:solidFill>
              </a:rPr>
              <a:t>violín</a:t>
            </a:r>
            <a:r>
              <a:rPr lang="en-GB" sz="6000" dirty="0">
                <a:solidFill>
                  <a:schemeClr val="accent5">
                    <a:lumMod val="50000"/>
                  </a:schemeClr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537340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0225" y="404813"/>
            <a:ext cx="8083550" cy="769937"/>
          </a:xfrm>
          <a:prstGeom prst="rect">
            <a:avLst/>
          </a:prstGeom>
          <a:solidFill>
            <a:srgbClr val="003300"/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dirty="0" err="1">
                <a:solidFill>
                  <a:schemeClr val="accent5"/>
                </a:solidFill>
              </a:rPr>
              <a:t>búsqueda</a:t>
            </a:r>
            <a:r>
              <a:rPr lang="en-GB" dirty="0">
                <a:solidFill>
                  <a:schemeClr val="accent5"/>
                </a:solidFill>
              </a:rPr>
              <a:t> de </a:t>
            </a:r>
            <a:r>
              <a:rPr lang="en-GB" dirty="0" err="1">
                <a:solidFill>
                  <a:schemeClr val="accent5"/>
                </a:solidFill>
              </a:rPr>
              <a:t>frases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205038"/>
            <a:ext cx="91440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6000" dirty="0">
                <a:solidFill>
                  <a:schemeClr val="accent5"/>
                </a:solidFill>
              </a:rPr>
              <a:t>José plays the guitar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87788" y="5805488"/>
            <a:ext cx="1368425" cy="7921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dirty="0">
                <a:solidFill>
                  <a:schemeClr val="accent5"/>
                </a:solidFill>
              </a:rPr>
              <a:t>6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3698875"/>
            <a:ext cx="91440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6000" dirty="0">
                <a:solidFill>
                  <a:schemeClr val="accent5">
                    <a:lumMod val="50000"/>
                  </a:schemeClr>
                </a:solidFill>
              </a:rPr>
              <a:t>José </a:t>
            </a:r>
            <a:r>
              <a:rPr lang="en-GB" sz="6000" dirty="0" err="1">
                <a:solidFill>
                  <a:schemeClr val="accent5">
                    <a:lumMod val="50000"/>
                  </a:schemeClr>
                </a:solidFill>
              </a:rPr>
              <a:t>toca</a:t>
            </a:r>
            <a:r>
              <a:rPr lang="en-GB" sz="6000" dirty="0">
                <a:solidFill>
                  <a:schemeClr val="accent5">
                    <a:lumMod val="50000"/>
                  </a:schemeClr>
                </a:solidFill>
              </a:rPr>
              <a:t> la </a:t>
            </a:r>
            <a:r>
              <a:rPr lang="en-GB" sz="6000" dirty="0" err="1">
                <a:solidFill>
                  <a:schemeClr val="accent5">
                    <a:lumMod val="50000"/>
                  </a:schemeClr>
                </a:solidFill>
              </a:rPr>
              <a:t>guitarra</a:t>
            </a:r>
            <a:endParaRPr lang="en-GB" sz="60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526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0225" y="404813"/>
            <a:ext cx="8083550" cy="769937"/>
          </a:xfrm>
          <a:prstGeom prst="rect">
            <a:avLst/>
          </a:prstGeom>
          <a:solidFill>
            <a:srgbClr val="003300"/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dirty="0" err="1">
                <a:solidFill>
                  <a:schemeClr val="accent5"/>
                </a:solidFill>
              </a:rPr>
              <a:t>búsqueda</a:t>
            </a:r>
            <a:r>
              <a:rPr lang="en-GB" dirty="0">
                <a:solidFill>
                  <a:schemeClr val="accent5"/>
                </a:solidFill>
              </a:rPr>
              <a:t> de </a:t>
            </a:r>
            <a:r>
              <a:rPr lang="en-GB" dirty="0" err="1">
                <a:solidFill>
                  <a:schemeClr val="accent5"/>
                </a:solidFill>
              </a:rPr>
              <a:t>frases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205038"/>
            <a:ext cx="9144000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6000" dirty="0">
                <a:solidFill>
                  <a:schemeClr val="accent5"/>
                </a:solidFill>
              </a:rPr>
              <a:t>my parents play the flute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87788" y="5805488"/>
            <a:ext cx="1368425" cy="7921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dirty="0">
                <a:solidFill>
                  <a:schemeClr val="accent5"/>
                </a:solidFill>
              </a:rPr>
              <a:t>7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4005064"/>
            <a:ext cx="9144000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6000" dirty="0" err="1">
                <a:solidFill>
                  <a:schemeClr val="accent5">
                    <a:lumMod val="50000"/>
                  </a:schemeClr>
                </a:solidFill>
              </a:rPr>
              <a:t>mis</a:t>
            </a:r>
            <a:r>
              <a:rPr lang="en-GB" sz="6000" dirty="0">
                <a:solidFill>
                  <a:schemeClr val="accent5">
                    <a:lumMod val="50000"/>
                  </a:schemeClr>
                </a:solidFill>
              </a:rPr>
              <a:t> padres </a:t>
            </a:r>
            <a:r>
              <a:rPr lang="en-GB" sz="6000" dirty="0" err="1">
                <a:solidFill>
                  <a:schemeClr val="accent5">
                    <a:lumMod val="50000"/>
                  </a:schemeClr>
                </a:solidFill>
              </a:rPr>
              <a:t>tocan</a:t>
            </a:r>
            <a:r>
              <a:rPr lang="en-GB" sz="6000" dirty="0">
                <a:solidFill>
                  <a:schemeClr val="accent5">
                    <a:lumMod val="50000"/>
                  </a:schemeClr>
                </a:solidFill>
              </a:rPr>
              <a:t> la </a:t>
            </a:r>
            <a:r>
              <a:rPr lang="en-GB" sz="6000" dirty="0" err="1">
                <a:solidFill>
                  <a:schemeClr val="accent5">
                    <a:lumMod val="50000"/>
                  </a:schemeClr>
                </a:solidFill>
              </a:rPr>
              <a:t>flauta</a:t>
            </a:r>
            <a:endParaRPr lang="en-GB" sz="60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078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0225" y="404813"/>
            <a:ext cx="8083550" cy="769937"/>
          </a:xfrm>
          <a:prstGeom prst="rect">
            <a:avLst/>
          </a:prstGeom>
          <a:solidFill>
            <a:srgbClr val="002060"/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dirty="0" err="1">
                <a:solidFill>
                  <a:schemeClr val="accent5"/>
                </a:solidFill>
              </a:rPr>
              <a:t>búsqueda</a:t>
            </a:r>
            <a:r>
              <a:rPr lang="en-GB" dirty="0">
                <a:solidFill>
                  <a:schemeClr val="accent5"/>
                </a:solidFill>
              </a:rPr>
              <a:t> de </a:t>
            </a:r>
            <a:r>
              <a:rPr lang="en-GB" dirty="0" err="1">
                <a:solidFill>
                  <a:schemeClr val="accent5"/>
                </a:solidFill>
              </a:rPr>
              <a:t>vocabulario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205038"/>
            <a:ext cx="9144000" cy="11699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7000" dirty="0">
                <a:solidFill>
                  <a:schemeClr val="accent5"/>
                </a:solidFill>
              </a:rPr>
              <a:t>double bass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87788" y="5805488"/>
            <a:ext cx="1368425" cy="7921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dirty="0">
                <a:solidFill>
                  <a:schemeClr val="accent5"/>
                </a:solidFill>
              </a:rPr>
              <a:t>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3698875"/>
            <a:ext cx="9144000" cy="1169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7000" dirty="0" err="1">
                <a:solidFill>
                  <a:schemeClr val="accent5">
                    <a:lumMod val="50000"/>
                  </a:schemeClr>
                </a:solidFill>
              </a:rPr>
              <a:t>contrabajo</a:t>
            </a:r>
            <a:endParaRPr lang="en-GB" sz="70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497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0225" y="404813"/>
            <a:ext cx="8083550" cy="769937"/>
          </a:xfrm>
          <a:prstGeom prst="rect">
            <a:avLst/>
          </a:prstGeom>
          <a:solidFill>
            <a:srgbClr val="003300"/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dirty="0" err="1">
                <a:solidFill>
                  <a:schemeClr val="accent5"/>
                </a:solidFill>
              </a:rPr>
              <a:t>búsqueda</a:t>
            </a:r>
            <a:r>
              <a:rPr lang="en-GB" dirty="0">
                <a:solidFill>
                  <a:schemeClr val="accent5"/>
                </a:solidFill>
              </a:rPr>
              <a:t> de </a:t>
            </a:r>
            <a:r>
              <a:rPr lang="en-GB" dirty="0" err="1">
                <a:solidFill>
                  <a:schemeClr val="accent5"/>
                </a:solidFill>
              </a:rPr>
              <a:t>frases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205038"/>
            <a:ext cx="9144000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6000" dirty="0">
                <a:solidFill>
                  <a:schemeClr val="accent5"/>
                </a:solidFill>
              </a:rPr>
              <a:t>Celia plays the double bass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87788" y="5805488"/>
            <a:ext cx="1368425" cy="7921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dirty="0">
                <a:solidFill>
                  <a:schemeClr val="accent5"/>
                </a:solidFill>
              </a:rPr>
              <a:t>8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4213200"/>
            <a:ext cx="91440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6000" dirty="0">
                <a:solidFill>
                  <a:schemeClr val="accent5">
                    <a:lumMod val="50000"/>
                  </a:schemeClr>
                </a:solidFill>
              </a:rPr>
              <a:t>Celia </a:t>
            </a:r>
            <a:r>
              <a:rPr lang="en-GB" sz="6000" dirty="0" err="1">
                <a:solidFill>
                  <a:schemeClr val="accent5">
                    <a:lumMod val="50000"/>
                  </a:schemeClr>
                </a:solidFill>
              </a:rPr>
              <a:t>toca</a:t>
            </a:r>
            <a:r>
              <a:rPr lang="en-GB" sz="6000" dirty="0">
                <a:solidFill>
                  <a:schemeClr val="accent5">
                    <a:lumMod val="50000"/>
                  </a:schemeClr>
                </a:solidFill>
              </a:rPr>
              <a:t> el </a:t>
            </a:r>
            <a:r>
              <a:rPr lang="en-GB" sz="6000" dirty="0" err="1">
                <a:solidFill>
                  <a:schemeClr val="accent5">
                    <a:lumMod val="50000"/>
                  </a:schemeClr>
                </a:solidFill>
              </a:rPr>
              <a:t>contrabajo</a:t>
            </a:r>
            <a:endParaRPr lang="en-GB" sz="60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593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5889" y="116632"/>
            <a:ext cx="8496944" cy="6629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FFFFFF"/>
                </a:solidFill>
              </a:rPr>
              <a:t>How do you say:</a:t>
            </a:r>
          </a:p>
          <a:p>
            <a:endParaRPr lang="en-GB" sz="2000" dirty="0">
              <a:solidFill>
                <a:srgbClr val="FFFFFF"/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to play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I play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you play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he plays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she plays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we play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you play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they play</a:t>
            </a:r>
          </a:p>
        </p:txBody>
      </p:sp>
    </p:spTree>
    <p:extLst>
      <p:ext uri="{BB962C8B-B14F-4D97-AF65-F5344CB8AC3E}">
        <p14:creationId xmlns:p14="http://schemas.microsoft.com/office/powerpoint/2010/main" val="35440648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5889" y="116632"/>
            <a:ext cx="8496944" cy="6629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FFFFFF"/>
                </a:solidFill>
              </a:rPr>
              <a:t>How do you say:</a:t>
            </a:r>
          </a:p>
          <a:p>
            <a:endParaRPr lang="en-GB" sz="2000" dirty="0">
              <a:solidFill>
                <a:srgbClr val="FFFFFF"/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to play	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tocar</a:t>
            </a:r>
            <a:endParaRPr lang="en-GB" sz="4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I play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you play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he plays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she plays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we play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you play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they play</a:t>
            </a:r>
          </a:p>
        </p:txBody>
      </p:sp>
    </p:spTree>
    <p:extLst>
      <p:ext uri="{BB962C8B-B14F-4D97-AF65-F5344CB8AC3E}">
        <p14:creationId xmlns:p14="http://schemas.microsoft.com/office/powerpoint/2010/main" val="5780601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5889" y="116632"/>
            <a:ext cx="8496944" cy="6629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FFFFFF"/>
                </a:solidFill>
              </a:rPr>
              <a:t>How do you say:</a:t>
            </a:r>
          </a:p>
          <a:p>
            <a:endParaRPr lang="en-GB" sz="2000" dirty="0">
              <a:solidFill>
                <a:srgbClr val="FFFFFF"/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to play	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tocar</a:t>
            </a:r>
            <a:endParaRPr lang="en-GB" sz="4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I play	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toco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you play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he plays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she plays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we play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you play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they play</a:t>
            </a:r>
          </a:p>
        </p:txBody>
      </p:sp>
    </p:spTree>
    <p:extLst>
      <p:ext uri="{BB962C8B-B14F-4D97-AF65-F5344CB8AC3E}">
        <p14:creationId xmlns:p14="http://schemas.microsoft.com/office/powerpoint/2010/main" val="29878507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5889" y="116632"/>
            <a:ext cx="8496944" cy="6629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FFFFFF"/>
                </a:solidFill>
              </a:rPr>
              <a:t>How do you say:</a:t>
            </a:r>
          </a:p>
          <a:p>
            <a:endParaRPr lang="en-GB" sz="2000" dirty="0">
              <a:solidFill>
                <a:srgbClr val="FFFFFF"/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to play	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tocar</a:t>
            </a:r>
            <a:endParaRPr lang="en-GB" sz="4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I play	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toco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you play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tocas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he plays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she plays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we play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you play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they play</a:t>
            </a:r>
          </a:p>
        </p:txBody>
      </p:sp>
    </p:spTree>
    <p:extLst>
      <p:ext uri="{BB962C8B-B14F-4D97-AF65-F5344CB8AC3E}">
        <p14:creationId xmlns:p14="http://schemas.microsoft.com/office/powerpoint/2010/main" val="39849344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5889" y="116632"/>
            <a:ext cx="8496944" cy="6629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FFFFFF"/>
                </a:solidFill>
              </a:rPr>
              <a:t>How do you say:</a:t>
            </a:r>
          </a:p>
          <a:p>
            <a:endParaRPr lang="en-GB" sz="2000" dirty="0">
              <a:solidFill>
                <a:srgbClr val="FFFFFF"/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to play	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tocar</a:t>
            </a:r>
            <a:endParaRPr lang="en-GB" sz="4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I play	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toco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you play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tocas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he plays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she plays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we play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you play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they play</a:t>
            </a:r>
          </a:p>
        </p:txBody>
      </p:sp>
    </p:spTree>
    <p:extLst>
      <p:ext uri="{BB962C8B-B14F-4D97-AF65-F5344CB8AC3E}">
        <p14:creationId xmlns:p14="http://schemas.microsoft.com/office/powerpoint/2010/main" val="23371434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5889" y="116632"/>
            <a:ext cx="8496944" cy="6629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FFFFFF"/>
                </a:solidFill>
              </a:rPr>
              <a:t>How do you say:</a:t>
            </a:r>
          </a:p>
          <a:p>
            <a:endParaRPr lang="en-GB" sz="2000" dirty="0">
              <a:solidFill>
                <a:srgbClr val="FFFFFF"/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to play	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tocar</a:t>
            </a:r>
            <a:endParaRPr lang="en-GB" sz="4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I play	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toco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you play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tocas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he plays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she plays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we play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you play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they play</a:t>
            </a:r>
          </a:p>
        </p:txBody>
      </p:sp>
    </p:spTree>
    <p:extLst>
      <p:ext uri="{BB962C8B-B14F-4D97-AF65-F5344CB8AC3E}">
        <p14:creationId xmlns:p14="http://schemas.microsoft.com/office/powerpoint/2010/main" val="13928571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5889" y="116632"/>
            <a:ext cx="8496944" cy="6629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FFFFFF"/>
                </a:solidFill>
              </a:rPr>
              <a:t>How do you say:</a:t>
            </a:r>
          </a:p>
          <a:p>
            <a:endParaRPr lang="en-GB" sz="2000" dirty="0">
              <a:solidFill>
                <a:srgbClr val="FFFFFF"/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to play	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tocar</a:t>
            </a:r>
            <a:endParaRPr lang="en-GB" sz="4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I play	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toco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you play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tocas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he plays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she plays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we play	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tocamos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you play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they play</a:t>
            </a:r>
          </a:p>
        </p:txBody>
      </p:sp>
    </p:spTree>
    <p:extLst>
      <p:ext uri="{BB962C8B-B14F-4D97-AF65-F5344CB8AC3E}">
        <p14:creationId xmlns:p14="http://schemas.microsoft.com/office/powerpoint/2010/main" val="30111542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5889" y="116632"/>
            <a:ext cx="8496944" cy="6629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FFFFFF"/>
                </a:solidFill>
              </a:rPr>
              <a:t>How do you say:</a:t>
            </a:r>
          </a:p>
          <a:p>
            <a:endParaRPr lang="en-GB" sz="2000" dirty="0">
              <a:solidFill>
                <a:srgbClr val="FFFFFF"/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to play	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tocar</a:t>
            </a:r>
            <a:endParaRPr lang="en-GB" sz="4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I play	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toco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you play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tocas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he plays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she plays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we play	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tocamos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you play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tocáis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they play</a:t>
            </a:r>
          </a:p>
        </p:txBody>
      </p:sp>
    </p:spTree>
    <p:extLst>
      <p:ext uri="{BB962C8B-B14F-4D97-AF65-F5344CB8AC3E}">
        <p14:creationId xmlns:p14="http://schemas.microsoft.com/office/powerpoint/2010/main" val="41688566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5889" y="116632"/>
            <a:ext cx="8496944" cy="6629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FFFFFF"/>
                </a:solidFill>
              </a:rPr>
              <a:t>How do you say:</a:t>
            </a:r>
          </a:p>
          <a:p>
            <a:endParaRPr lang="en-GB" sz="2000" dirty="0">
              <a:solidFill>
                <a:srgbClr val="FFFFFF"/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to play	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tocar</a:t>
            </a:r>
            <a:endParaRPr lang="en-GB" sz="4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I play	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toco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you play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tocas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he plays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she plays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we play	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tocamos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you play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tocáis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they play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tocan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119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0225" y="404813"/>
            <a:ext cx="8083550" cy="769937"/>
          </a:xfrm>
          <a:prstGeom prst="rect">
            <a:avLst/>
          </a:prstGeom>
          <a:solidFill>
            <a:srgbClr val="002060"/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dirty="0" err="1">
                <a:solidFill>
                  <a:schemeClr val="accent5"/>
                </a:solidFill>
              </a:rPr>
              <a:t>búsqueda</a:t>
            </a:r>
            <a:r>
              <a:rPr lang="en-GB" dirty="0">
                <a:solidFill>
                  <a:schemeClr val="accent5"/>
                </a:solidFill>
              </a:rPr>
              <a:t> de </a:t>
            </a:r>
            <a:r>
              <a:rPr lang="en-GB" dirty="0" err="1">
                <a:solidFill>
                  <a:schemeClr val="accent5"/>
                </a:solidFill>
              </a:rPr>
              <a:t>vocabulario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205038"/>
            <a:ext cx="9144000" cy="11699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7000" dirty="0">
                <a:solidFill>
                  <a:schemeClr val="accent5"/>
                </a:solidFill>
              </a:rPr>
              <a:t>school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87788" y="5805488"/>
            <a:ext cx="1368425" cy="7921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dirty="0">
                <a:solidFill>
                  <a:schemeClr val="accent5"/>
                </a:solidFill>
              </a:rPr>
              <a:t>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3698875"/>
            <a:ext cx="9144000" cy="1169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7000" dirty="0" err="1">
                <a:solidFill>
                  <a:schemeClr val="accent5">
                    <a:lumMod val="50000"/>
                  </a:schemeClr>
                </a:solidFill>
              </a:rPr>
              <a:t>escuela</a:t>
            </a:r>
            <a:endParaRPr lang="en-GB" sz="70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444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5888" y="116632"/>
            <a:ext cx="9100648" cy="6629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FFFFFF"/>
                </a:solidFill>
              </a:rPr>
              <a:t>How do you say:</a:t>
            </a:r>
          </a:p>
          <a:p>
            <a:endParaRPr lang="en-GB" sz="2000" dirty="0">
              <a:solidFill>
                <a:srgbClr val="FFFFFF"/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to play	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tocar</a:t>
            </a:r>
            <a:r>
              <a:rPr lang="en-GB" sz="4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		</a:t>
            </a: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I play	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toco</a:t>
            </a:r>
            <a:r>
              <a:rPr lang="en-GB" sz="4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	</a:t>
            </a:r>
            <a:r>
              <a:rPr lang="en-GB" sz="4000" dirty="0">
                <a:solidFill>
                  <a:srgbClr val="FFCCFF"/>
                </a:solidFill>
              </a:rPr>
              <a:t>1</a:t>
            </a:r>
            <a:r>
              <a:rPr lang="en-GB" sz="4000" baseline="30000" dirty="0">
                <a:solidFill>
                  <a:srgbClr val="FFCCFF"/>
                </a:solidFill>
              </a:rPr>
              <a:t>st</a:t>
            </a:r>
            <a:r>
              <a:rPr lang="en-GB" sz="4000" dirty="0">
                <a:solidFill>
                  <a:srgbClr val="FFCCFF"/>
                </a:solidFill>
              </a:rPr>
              <a:t> person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you play (sg.)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tocas</a:t>
            </a:r>
            <a:r>
              <a:rPr lang="en-GB" sz="4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	</a:t>
            </a:r>
            <a:r>
              <a:rPr lang="en-GB" sz="4000" dirty="0">
                <a:solidFill>
                  <a:srgbClr val="FFCCFF"/>
                </a:solidFill>
              </a:rPr>
              <a:t>2</a:t>
            </a:r>
            <a:r>
              <a:rPr lang="en-GB" sz="4000" baseline="30000" dirty="0">
                <a:solidFill>
                  <a:srgbClr val="FFCCFF"/>
                </a:solidFill>
              </a:rPr>
              <a:t>nd</a:t>
            </a:r>
            <a:r>
              <a:rPr lang="en-GB" sz="4000" dirty="0">
                <a:solidFill>
                  <a:srgbClr val="FFCCFF"/>
                </a:solidFill>
              </a:rPr>
              <a:t> person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he plays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</a:t>
            </a:r>
            <a:r>
              <a:rPr lang="en-GB" sz="4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	</a:t>
            </a:r>
            <a:r>
              <a:rPr lang="en-GB" sz="4000" dirty="0">
                <a:solidFill>
                  <a:srgbClr val="FFCCFF"/>
                </a:solidFill>
              </a:rPr>
              <a:t>3</a:t>
            </a:r>
            <a:r>
              <a:rPr lang="en-GB" sz="4000" baseline="30000" dirty="0">
                <a:solidFill>
                  <a:srgbClr val="FFCCFF"/>
                </a:solidFill>
              </a:rPr>
              <a:t>rd</a:t>
            </a:r>
            <a:r>
              <a:rPr lang="en-GB" sz="4000" dirty="0">
                <a:solidFill>
                  <a:srgbClr val="FFCCFF"/>
                </a:solidFill>
              </a:rPr>
              <a:t> person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she plays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we play	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tocamos</a:t>
            </a:r>
            <a:r>
              <a:rPr lang="en-GB" sz="4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	</a:t>
            </a:r>
            <a:r>
              <a:rPr lang="en-GB" sz="4000" dirty="0">
                <a:solidFill>
                  <a:srgbClr val="FFCCFF"/>
                </a:solidFill>
              </a:rPr>
              <a:t>1</a:t>
            </a:r>
            <a:r>
              <a:rPr lang="en-GB" sz="4000" baseline="30000" dirty="0">
                <a:solidFill>
                  <a:srgbClr val="FFCCFF"/>
                </a:solidFill>
              </a:rPr>
              <a:t>st</a:t>
            </a:r>
            <a:r>
              <a:rPr lang="en-GB" sz="4000" dirty="0">
                <a:solidFill>
                  <a:srgbClr val="FFCCFF"/>
                </a:solidFill>
              </a:rPr>
              <a:t> person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you play (pl.)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tocáis</a:t>
            </a:r>
            <a:r>
              <a:rPr lang="en-GB" sz="4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		</a:t>
            </a:r>
            <a:r>
              <a:rPr lang="en-GB" sz="4000" dirty="0">
                <a:solidFill>
                  <a:srgbClr val="FFCCFF"/>
                </a:solidFill>
              </a:rPr>
              <a:t>2</a:t>
            </a:r>
            <a:r>
              <a:rPr lang="en-GB" sz="4000" baseline="30000" dirty="0">
                <a:solidFill>
                  <a:srgbClr val="FFCCFF"/>
                </a:solidFill>
              </a:rPr>
              <a:t>nd</a:t>
            </a:r>
            <a:r>
              <a:rPr lang="en-GB" sz="4000" dirty="0">
                <a:solidFill>
                  <a:srgbClr val="FFCCFF"/>
                </a:solidFill>
              </a:rPr>
              <a:t> person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14000"/>
              </a:lnSpc>
            </a:pPr>
            <a:r>
              <a:rPr lang="en-GB" sz="4000" dirty="0">
                <a:solidFill>
                  <a:schemeClr val="accent1">
                    <a:lumMod val="50000"/>
                  </a:schemeClr>
                </a:solidFill>
              </a:rPr>
              <a:t>they play		</a:t>
            </a:r>
            <a:r>
              <a:rPr lang="en-GB" sz="40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tocan</a:t>
            </a:r>
            <a:r>
              <a:rPr lang="en-GB" sz="4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		</a:t>
            </a:r>
            <a:r>
              <a:rPr lang="en-GB" sz="4000" dirty="0">
                <a:solidFill>
                  <a:srgbClr val="FFCCFF"/>
                </a:solidFill>
              </a:rPr>
              <a:t>3</a:t>
            </a:r>
            <a:r>
              <a:rPr lang="en-GB" sz="4000" baseline="30000" dirty="0">
                <a:solidFill>
                  <a:srgbClr val="FFCCFF"/>
                </a:solidFill>
              </a:rPr>
              <a:t>rd</a:t>
            </a:r>
            <a:r>
              <a:rPr lang="en-GB" sz="4000" dirty="0">
                <a:solidFill>
                  <a:srgbClr val="FFCCFF"/>
                </a:solidFill>
              </a:rPr>
              <a:t> person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671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0225" y="404813"/>
            <a:ext cx="8083550" cy="769937"/>
          </a:xfrm>
          <a:prstGeom prst="rect">
            <a:avLst/>
          </a:prstGeom>
          <a:solidFill>
            <a:srgbClr val="002060"/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dirty="0" err="1">
                <a:solidFill>
                  <a:schemeClr val="accent5"/>
                </a:solidFill>
              </a:rPr>
              <a:t>búsqueda</a:t>
            </a:r>
            <a:r>
              <a:rPr lang="en-GB" dirty="0">
                <a:solidFill>
                  <a:schemeClr val="accent5"/>
                </a:solidFill>
              </a:rPr>
              <a:t> de </a:t>
            </a:r>
            <a:r>
              <a:rPr lang="en-GB" dirty="0" err="1">
                <a:solidFill>
                  <a:schemeClr val="accent5"/>
                </a:solidFill>
              </a:rPr>
              <a:t>vocabulario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205038"/>
            <a:ext cx="9144000" cy="11699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7000" dirty="0">
                <a:solidFill>
                  <a:schemeClr val="accent5"/>
                </a:solidFill>
              </a:rPr>
              <a:t>keyboard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87788" y="5805488"/>
            <a:ext cx="1368425" cy="7921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dirty="0">
                <a:solidFill>
                  <a:schemeClr val="accent5"/>
                </a:solidFill>
              </a:rPr>
              <a:t>4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3698875"/>
            <a:ext cx="9144000" cy="1169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7000" dirty="0" err="1">
                <a:solidFill>
                  <a:schemeClr val="accent5">
                    <a:lumMod val="50000"/>
                  </a:schemeClr>
                </a:solidFill>
              </a:rPr>
              <a:t>teclado</a:t>
            </a:r>
            <a:endParaRPr lang="en-GB" sz="70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080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0225" y="404813"/>
            <a:ext cx="8083550" cy="769937"/>
          </a:xfrm>
          <a:prstGeom prst="rect">
            <a:avLst/>
          </a:prstGeom>
          <a:solidFill>
            <a:srgbClr val="002060"/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dirty="0" err="1">
                <a:solidFill>
                  <a:schemeClr val="accent5"/>
                </a:solidFill>
              </a:rPr>
              <a:t>búsqueda</a:t>
            </a:r>
            <a:r>
              <a:rPr lang="en-GB" dirty="0">
                <a:solidFill>
                  <a:schemeClr val="accent5"/>
                </a:solidFill>
              </a:rPr>
              <a:t> de </a:t>
            </a:r>
            <a:r>
              <a:rPr lang="en-GB" dirty="0" err="1">
                <a:solidFill>
                  <a:schemeClr val="accent5"/>
                </a:solidFill>
              </a:rPr>
              <a:t>vocabulario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205038"/>
            <a:ext cx="9144000" cy="11699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7000" dirty="0">
                <a:solidFill>
                  <a:schemeClr val="accent5"/>
                </a:solidFill>
              </a:rPr>
              <a:t>or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87788" y="5805488"/>
            <a:ext cx="1368425" cy="7921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dirty="0">
                <a:solidFill>
                  <a:schemeClr val="accent5"/>
                </a:solidFill>
              </a:rPr>
              <a:t>5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3698875"/>
            <a:ext cx="9144000" cy="1169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7000" dirty="0">
                <a:solidFill>
                  <a:schemeClr val="accent5">
                    <a:lumMod val="50000"/>
                  </a:schemeClr>
                </a:solidFill>
              </a:rPr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406046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0225" y="404813"/>
            <a:ext cx="8083550" cy="769937"/>
          </a:xfrm>
          <a:prstGeom prst="rect">
            <a:avLst/>
          </a:prstGeom>
          <a:solidFill>
            <a:srgbClr val="002060"/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dirty="0" err="1">
                <a:solidFill>
                  <a:schemeClr val="accent5"/>
                </a:solidFill>
              </a:rPr>
              <a:t>búsqueda</a:t>
            </a:r>
            <a:r>
              <a:rPr lang="en-GB" dirty="0">
                <a:solidFill>
                  <a:schemeClr val="accent5"/>
                </a:solidFill>
              </a:rPr>
              <a:t> de </a:t>
            </a:r>
            <a:r>
              <a:rPr lang="en-GB" dirty="0" err="1">
                <a:solidFill>
                  <a:schemeClr val="accent5"/>
                </a:solidFill>
              </a:rPr>
              <a:t>vocabulario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205038"/>
            <a:ext cx="9144000" cy="11699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7000" dirty="0">
                <a:solidFill>
                  <a:schemeClr val="accent5"/>
                </a:solidFill>
              </a:rPr>
              <a:t>also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87788" y="5805488"/>
            <a:ext cx="1368425" cy="7921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dirty="0">
                <a:solidFill>
                  <a:schemeClr val="accent5"/>
                </a:solidFill>
              </a:rPr>
              <a:t>6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3698875"/>
            <a:ext cx="9144000" cy="1169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7000" dirty="0" err="1">
                <a:solidFill>
                  <a:schemeClr val="accent5">
                    <a:lumMod val="50000"/>
                  </a:schemeClr>
                </a:solidFill>
              </a:rPr>
              <a:t>también</a:t>
            </a:r>
            <a:endParaRPr lang="en-GB" sz="70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540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0225" y="404813"/>
            <a:ext cx="8083550" cy="769937"/>
          </a:xfrm>
          <a:prstGeom prst="rect">
            <a:avLst/>
          </a:prstGeom>
          <a:solidFill>
            <a:srgbClr val="002060"/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dirty="0" err="1">
                <a:solidFill>
                  <a:schemeClr val="accent5"/>
                </a:solidFill>
              </a:rPr>
              <a:t>búsqueda</a:t>
            </a:r>
            <a:r>
              <a:rPr lang="en-GB" dirty="0">
                <a:solidFill>
                  <a:schemeClr val="accent5"/>
                </a:solidFill>
              </a:rPr>
              <a:t> de </a:t>
            </a:r>
            <a:r>
              <a:rPr lang="en-GB" dirty="0" err="1">
                <a:solidFill>
                  <a:schemeClr val="accent5"/>
                </a:solidFill>
              </a:rPr>
              <a:t>vocabulario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205038"/>
            <a:ext cx="9144000" cy="11699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7000" dirty="0">
                <a:solidFill>
                  <a:schemeClr val="accent5"/>
                </a:solidFill>
              </a:rPr>
              <a:t>while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87788" y="5805488"/>
            <a:ext cx="1368425" cy="7921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dirty="0">
                <a:solidFill>
                  <a:schemeClr val="accent5"/>
                </a:solidFill>
              </a:rPr>
              <a:t>7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3698875"/>
            <a:ext cx="9144000" cy="1169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7000" dirty="0" err="1">
                <a:solidFill>
                  <a:schemeClr val="accent5">
                    <a:lumMod val="50000"/>
                  </a:schemeClr>
                </a:solidFill>
              </a:rPr>
              <a:t>mientras</a:t>
            </a:r>
            <a:r>
              <a:rPr lang="en-GB" sz="7000" dirty="0">
                <a:solidFill>
                  <a:schemeClr val="accent5">
                    <a:lumMod val="50000"/>
                  </a:schemeClr>
                </a:solidFill>
              </a:rPr>
              <a:t> que</a:t>
            </a:r>
          </a:p>
        </p:txBody>
      </p:sp>
    </p:spTree>
    <p:extLst>
      <p:ext uri="{BB962C8B-B14F-4D97-AF65-F5344CB8AC3E}">
        <p14:creationId xmlns:p14="http://schemas.microsoft.com/office/powerpoint/2010/main" val="127017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0225" y="404813"/>
            <a:ext cx="8083550" cy="769937"/>
          </a:xfrm>
          <a:prstGeom prst="rect">
            <a:avLst/>
          </a:prstGeom>
          <a:solidFill>
            <a:srgbClr val="002060"/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dirty="0" err="1">
                <a:solidFill>
                  <a:schemeClr val="accent5"/>
                </a:solidFill>
              </a:rPr>
              <a:t>búsqueda</a:t>
            </a:r>
            <a:r>
              <a:rPr lang="en-GB" dirty="0">
                <a:solidFill>
                  <a:schemeClr val="accent5"/>
                </a:solidFill>
              </a:rPr>
              <a:t> de </a:t>
            </a:r>
            <a:r>
              <a:rPr lang="en-GB" dirty="0" err="1">
                <a:solidFill>
                  <a:schemeClr val="accent5"/>
                </a:solidFill>
              </a:rPr>
              <a:t>vocabulario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205038"/>
            <a:ext cx="9144000" cy="11699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7000" dirty="0">
                <a:solidFill>
                  <a:schemeClr val="accent5"/>
                </a:solidFill>
              </a:rPr>
              <a:t>in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87788" y="5805488"/>
            <a:ext cx="1368425" cy="7921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dirty="0">
                <a:solidFill>
                  <a:schemeClr val="accent5"/>
                </a:solidFill>
              </a:rPr>
              <a:t>8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3698875"/>
            <a:ext cx="9144000" cy="1169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7000" dirty="0" err="1">
                <a:solidFill>
                  <a:schemeClr val="accent5">
                    <a:lumMod val="50000"/>
                  </a:schemeClr>
                </a:solidFill>
              </a:rPr>
              <a:t>en</a:t>
            </a:r>
            <a:endParaRPr lang="en-GB" sz="70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249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0225" y="404813"/>
            <a:ext cx="8083550" cy="769937"/>
          </a:xfrm>
          <a:prstGeom prst="rect">
            <a:avLst/>
          </a:prstGeom>
          <a:solidFill>
            <a:srgbClr val="002060"/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dirty="0" err="1">
                <a:solidFill>
                  <a:schemeClr val="accent5"/>
                </a:solidFill>
              </a:rPr>
              <a:t>búsqueda</a:t>
            </a:r>
            <a:r>
              <a:rPr lang="en-GB" dirty="0">
                <a:solidFill>
                  <a:schemeClr val="accent5"/>
                </a:solidFill>
              </a:rPr>
              <a:t> de </a:t>
            </a:r>
            <a:r>
              <a:rPr lang="en-GB" dirty="0" err="1">
                <a:solidFill>
                  <a:schemeClr val="accent5"/>
                </a:solidFill>
              </a:rPr>
              <a:t>vocabulario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205038"/>
            <a:ext cx="9144000" cy="11699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7000" dirty="0">
                <a:solidFill>
                  <a:schemeClr val="accent5"/>
                </a:solidFill>
              </a:rPr>
              <a:t>England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87788" y="5805488"/>
            <a:ext cx="1368425" cy="7921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dirty="0">
                <a:solidFill>
                  <a:schemeClr val="accent5"/>
                </a:solidFill>
              </a:rPr>
              <a:t>9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3698875"/>
            <a:ext cx="9144000" cy="1169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7000" dirty="0" err="1">
                <a:solidFill>
                  <a:schemeClr val="accent5">
                    <a:lumMod val="50000"/>
                  </a:schemeClr>
                </a:solidFill>
              </a:rPr>
              <a:t>Inglaterra</a:t>
            </a:r>
            <a:endParaRPr lang="en-GB" sz="70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871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heme/theme1.xml><?xml version="1.0" encoding="utf-8"?>
<a:theme xmlns:a="http://schemas.openxmlformats.org/drawingml/2006/main" name="Diseño predeterminado">
  <a:themeElements>
    <a:clrScheme name="Diseño predeterminado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ind_0738_slide">
  <a:themeElements>
    <a:clrScheme name="ind_0738_slide 2">
      <a:dk1>
        <a:srgbClr val="333333"/>
      </a:dk1>
      <a:lt1>
        <a:srgbClr val="FFFFFF"/>
      </a:lt1>
      <a:dk2>
        <a:srgbClr val="3333CC"/>
      </a:dk2>
      <a:lt2>
        <a:srgbClr val="FFFFFF"/>
      </a:lt2>
      <a:accent1>
        <a:srgbClr val="9CCFFF"/>
      </a:accent1>
      <a:accent2>
        <a:srgbClr val="CCCCFF"/>
      </a:accent2>
      <a:accent3>
        <a:srgbClr val="ADADE2"/>
      </a:accent3>
      <a:accent4>
        <a:srgbClr val="DADADA"/>
      </a:accent4>
      <a:accent5>
        <a:srgbClr val="CBE4FF"/>
      </a:accent5>
      <a:accent6>
        <a:srgbClr val="B9B9E7"/>
      </a:accent6>
      <a:hlink>
        <a:srgbClr val="98EEE3"/>
      </a:hlink>
      <a:folHlink>
        <a:srgbClr val="EADCF7"/>
      </a:folHlink>
    </a:clrScheme>
    <a:fontScheme name="ind_0738_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nd_0738_slide 1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9B9BFF"/>
        </a:accent1>
        <a:accent2>
          <a:srgbClr val="ADADE0"/>
        </a:accent2>
        <a:accent3>
          <a:srgbClr val="ADADE2"/>
        </a:accent3>
        <a:accent4>
          <a:srgbClr val="DADADA"/>
        </a:accent4>
        <a:accent5>
          <a:srgbClr val="CBCBFF"/>
        </a:accent5>
        <a:accent6>
          <a:srgbClr val="9C9CCB"/>
        </a:accent6>
        <a:hlink>
          <a:srgbClr val="D9D9FF"/>
        </a:hlink>
        <a:folHlink>
          <a:srgbClr val="BABA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2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9CCFFF"/>
        </a:accent1>
        <a:accent2>
          <a:srgbClr val="CCCCFF"/>
        </a:accent2>
        <a:accent3>
          <a:srgbClr val="ADADE2"/>
        </a:accent3>
        <a:accent4>
          <a:srgbClr val="DADADA"/>
        </a:accent4>
        <a:accent5>
          <a:srgbClr val="CBE4FF"/>
        </a:accent5>
        <a:accent6>
          <a:srgbClr val="B9B9E7"/>
        </a:accent6>
        <a:hlink>
          <a:srgbClr val="98EEE3"/>
        </a:hlink>
        <a:folHlink>
          <a:srgbClr val="EADCF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3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C9C9FF"/>
        </a:accent1>
        <a:accent2>
          <a:srgbClr val="FFBFA8"/>
        </a:accent2>
        <a:accent3>
          <a:srgbClr val="ADADE2"/>
        </a:accent3>
        <a:accent4>
          <a:srgbClr val="DADADA"/>
        </a:accent4>
        <a:accent5>
          <a:srgbClr val="E1E1FF"/>
        </a:accent5>
        <a:accent6>
          <a:srgbClr val="E7AD98"/>
        </a:accent6>
        <a:hlink>
          <a:srgbClr val="F2EA7C"/>
        </a:hlink>
        <a:folHlink>
          <a:srgbClr val="9BF5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4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FFDD7D"/>
        </a:accent1>
        <a:accent2>
          <a:srgbClr val="A6F092"/>
        </a:accent2>
        <a:accent3>
          <a:srgbClr val="ADADE2"/>
        </a:accent3>
        <a:accent4>
          <a:srgbClr val="DADADA"/>
        </a:accent4>
        <a:accent5>
          <a:srgbClr val="FFEBBF"/>
        </a:accent5>
        <a:accent6>
          <a:srgbClr val="96D984"/>
        </a:accent6>
        <a:hlink>
          <a:srgbClr val="FFBAC1"/>
        </a:hlink>
        <a:folHlink>
          <a:srgbClr val="C9C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B9BFF"/>
        </a:accent1>
        <a:accent2>
          <a:srgbClr val="ADADE0"/>
        </a:accent2>
        <a:accent3>
          <a:srgbClr val="FFFFFF"/>
        </a:accent3>
        <a:accent4>
          <a:srgbClr val="000000"/>
        </a:accent4>
        <a:accent5>
          <a:srgbClr val="CBCBFF"/>
        </a:accent5>
        <a:accent6>
          <a:srgbClr val="9C9CCB"/>
        </a:accent6>
        <a:hlink>
          <a:srgbClr val="D9D9FF"/>
        </a:hlink>
        <a:folHlink>
          <a:srgbClr val="BABA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738_slid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CCF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BE4FF"/>
        </a:accent5>
        <a:accent6>
          <a:srgbClr val="B9B9E7"/>
        </a:accent6>
        <a:hlink>
          <a:srgbClr val="98EEE3"/>
        </a:hlink>
        <a:folHlink>
          <a:srgbClr val="EADCF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738_slide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C9C9FF"/>
        </a:accent1>
        <a:accent2>
          <a:srgbClr val="FFBFA8"/>
        </a:accent2>
        <a:accent3>
          <a:srgbClr val="FFFFFF"/>
        </a:accent3>
        <a:accent4>
          <a:srgbClr val="000000"/>
        </a:accent4>
        <a:accent5>
          <a:srgbClr val="E1E1FF"/>
        </a:accent5>
        <a:accent6>
          <a:srgbClr val="E7AD98"/>
        </a:accent6>
        <a:hlink>
          <a:srgbClr val="F2EA7C"/>
        </a:hlink>
        <a:folHlink>
          <a:srgbClr val="9BF58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738_slid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DD7D"/>
        </a:accent1>
        <a:accent2>
          <a:srgbClr val="A6F092"/>
        </a:accent2>
        <a:accent3>
          <a:srgbClr val="FFFFFF"/>
        </a:accent3>
        <a:accent4>
          <a:srgbClr val="000000"/>
        </a:accent4>
        <a:accent5>
          <a:srgbClr val="FFEBBF"/>
        </a:accent5>
        <a:accent6>
          <a:srgbClr val="96D984"/>
        </a:accent6>
        <a:hlink>
          <a:srgbClr val="FFBAC1"/>
        </a:hlink>
        <a:folHlink>
          <a:srgbClr val="C9C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7569</TotalTime>
  <Words>272</Words>
  <Application>Microsoft Office PowerPoint</Application>
  <PresentationFormat>On-screen Show (4:3)</PresentationFormat>
  <Paragraphs>180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Comic Sans MS</vt:lpstr>
      <vt:lpstr>Diseño predeterminado</vt:lpstr>
      <vt:lpstr>ind_0738_slide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Siracusa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Mariajose</dc:creator>
  <cp:lastModifiedBy>Clare Seccombe</cp:lastModifiedBy>
  <cp:revision>377</cp:revision>
  <dcterms:created xsi:type="dcterms:W3CDTF">2009-03-26T20:51:52Z</dcterms:created>
  <dcterms:modified xsi:type="dcterms:W3CDTF">2019-06-03T07:05:06Z</dcterms:modified>
</cp:coreProperties>
</file>