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30" r:id="rId2"/>
    <p:sldId id="432" r:id="rId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00"/>
    <a:srgbClr val="00CCFF"/>
    <a:srgbClr val="FF00FF"/>
    <a:srgbClr val="006600"/>
    <a:srgbClr val="010066"/>
    <a:srgbClr val="A31923"/>
    <a:srgbClr val="B61C27"/>
    <a:srgbClr val="9A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20/1/2021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1382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EB1B48-5AAF-4BBC-B997-B6C7EBF67270}" type="slidenum">
              <a:rPr lang="es-UY" altLang="en-US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1382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EB1B48-5AAF-4BBC-B997-B6C7EBF67270}" type="slidenum">
              <a:rPr lang="es-UY" altLang="en-US">
                <a:solidFill>
                  <a:srgbClr val="00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C5012D9-7B07-4504-BEE6-FE572D2E90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6312DC0-BB37-44D1-B3CC-272705D81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C93DAF2-4CC9-4576-909C-98FE8C5A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151-0B08-4576-8C01-6A2B8FB2376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679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6664565-B941-457F-8251-572ACA0457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1C47780-7490-4F84-980F-639C50DA8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BCB8F63-78EE-471A-ABE0-6DA26AC5F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8146-A94E-4D93-9A05-63538ED94CD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52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2135554-64B8-4F04-9500-20CBD2D6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7D39F4E-0721-4BDE-ABFB-2129F0CC2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EF06B84-2733-4B06-911F-8B7A59C913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10115-EF2B-4569-8A32-AC3E37FF8EF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4218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ED8750B-524A-41FB-B2A0-9FA6B1EB2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5379D93-AAAA-4ADD-B749-23C5CED4A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AF355152-E8B3-47C4-A779-EBABD2DB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FAF9F-80D3-48EF-85F6-C8406FB3D2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726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6D37783-F6E5-445B-83E3-C0AE632D9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4CC6E46-F36D-48AB-ABEE-EDDFBAC38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8E2F847-0071-4DE7-930F-FB23160D0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CDCB-A32D-425C-BDA1-CAF3B88E389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471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025CF6B-B464-4140-8CA5-B2DB33457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D09BDF-37AC-48F5-A9B2-7C922CBA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7F42017-9708-4BB0-9E83-7B12634C0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B5BA-CD6D-4150-AA95-AA1244DE97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1119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7984C153-CDAB-4D4A-BC45-BC7654F303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A34D41B9-1BA9-4EA2-A845-664A435B5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16F60BD1-25EA-4F23-BB24-FD68E42CA5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D786-87DB-4985-B72C-0D3F208549B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0136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BD882045-9238-4665-B7A8-010128955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A59923B8-367D-4B0D-83C7-0F1A1B38F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1FB97A06-5FCA-48D3-9FF8-6CAF2E5BAF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828A-65CB-4399-B544-66CC835CA81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41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5455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D70241-CFF6-471D-B37F-D09D3253C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D1047A5-4160-4E1E-AE3E-BB4B0E37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4D91B3C-2D8E-4761-818B-22203616A7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A-6942-4001-A3F3-6EA3F14AA70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9929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B83B45-8095-41E6-A579-86190A470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60CFEC0-99CA-439E-8D4C-33E527FE22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8FDF7B3-FA6E-4D52-A7C2-EA81613D78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2533C-E18D-4D62-99FA-19E745390AD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81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275ED0CD-D0AC-4982-B4DB-C42F7A23A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A31CA2A-990F-409D-A4E7-C570E6545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D55B5997-9CBE-4B40-ACAF-E4DE10CE77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80AB27B9-90C8-4E62-A818-C31E921609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1FF07673-4938-456C-BF3A-0ED78624C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0145E-D670-4FAE-9B6F-8288076D25D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8172450" y="3933825"/>
            <a:ext cx="971550" cy="14922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345430"/>
              </p:ext>
            </p:extLst>
          </p:nvPr>
        </p:nvGraphicFramePr>
        <p:xfrm>
          <a:off x="179512" y="260650"/>
          <a:ext cx="8784975" cy="648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/>
                <a:gridCol w="1800200"/>
                <a:gridCol w="6480719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coche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none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28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sol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none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28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tomate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none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_________</a:t>
                      </a:r>
                      <a:endParaRPr lang="en-GB" sz="28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rotulador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none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</a:t>
                      </a:r>
                      <a:endParaRPr lang="en-GB" sz="28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gato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none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_________</a:t>
                      </a:r>
                      <a:endParaRPr lang="en-GB" sz="28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rana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none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_________</a:t>
                      </a:r>
                      <a:endParaRPr lang="en-GB" sz="280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19" y="4698450"/>
            <a:ext cx="561972" cy="7734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605" y="5805264"/>
            <a:ext cx="674158" cy="699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66" y="3645024"/>
            <a:ext cx="1418662" cy="7093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91" y="2558575"/>
            <a:ext cx="763588" cy="8664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43" y="1412776"/>
            <a:ext cx="933685" cy="9336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8" y="404664"/>
            <a:ext cx="1841311" cy="83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8172450" y="3933825"/>
            <a:ext cx="971550" cy="14922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130"/>
              </p:ext>
            </p:extLst>
          </p:nvPr>
        </p:nvGraphicFramePr>
        <p:xfrm>
          <a:off x="179512" y="260650"/>
          <a:ext cx="8784975" cy="648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/>
                <a:gridCol w="1800200"/>
                <a:gridCol w="6480719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coche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sng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blanco</a:t>
                      </a:r>
                      <a:r>
                        <a:rPr lang="en-GB" sz="2800" u="sng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28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sol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sng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amarillo</a:t>
                      </a:r>
                      <a:r>
                        <a:rPr lang="en-GB" sz="2800" u="sng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28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tomate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sng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rojo</a:t>
                      </a:r>
                      <a:r>
                        <a:rPr lang="en-GB" sz="2800" u="sng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28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rotulador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sng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azul</a:t>
                      </a:r>
                      <a:r>
                        <a:rPr lang="en-GB" sz="2800" u="sng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28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El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gato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sng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negro.</a:t>
                      </a:r>
                      <a:endParaRPr lang="en-GB" sz="28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 rana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es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de </a:t>
                      </a:r>
                      <a:r>
                        <a:rPr lang="en-GB" sz="28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color</a:t>
                      </a: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800" u="sng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verde</a:t>
                      </a:r>
                      <a:r>
                        <a:rPr lang="en-GB" sz="2800" u="sng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  <a:endParaRPr lang="en-GB" sz="2800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19" y="4698450"/>
            <a:ext cx="561972" cy="7734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605" y="5805264"/>
            <a:ext cx="674158" cy="699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66" y="3645024"/>
            <a:ext cx="1418662" cy="7093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91" y="2558575"/>
            <a:ext cx="763588" cy="8664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43" y="1412776"/>
            <a:ext cx="933685" cy="9336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8" y="404664"/>
            <a:ext cx="1841311" cy="83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6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3404</TotalTime>
  <Words>92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Diseño predeterminado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145</cp:revision>
  <dcterms:created xsi:type="dcterms:W3CDTF">2009-03-26T20:51:52Z</dcterms:created>
  <dcterms:modified xsi:type="dcterms:W3CDTF">2021-01-20T13:27:58Z</dcterms:modified>
</cp:coreProperties>
</file>