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30" r:id="rId2"/>
    <p:sldId id="431" r:id="rId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3300"/>
    <a:srgbClr val="FF6600"/>
    <a:srgbClr val="FF81FF"/>
    <a:srgbClr val="FF66FF"/>
    <a:srgbClr val="7E0000"/>
    <a:srgbClr val="920000"/>
    <a:srgbClr val="A80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1382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EB1B48-5AAF-4BBC-B997-B6C7EBF67270}" type="slidenum">
              <a:rPr lang="es-UY" altLang="en-US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1382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EB1B48-5AAF-4BBC-B997-B6C7EBF67270}" type="slidenum">
              <a:rPr lang="es-UY" altLang="en-US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8172450" y="3933825"/>
            <a:ext cx="971550" cy="14922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739241"/>
              </p:ext>
            </p:extLst>
          </p:nvPr>
        </p:nvGraphicFramePr>
        <p:xfrm>
          <a:off x="179513" y="188638"/>
          <a:ext cx="8784975" cy="6552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/>
                <a:gridCol w="1800200"/>
                <a:gridCol w="6480719"/>
              </a:tblGrid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flor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zanahoria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camiseta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chocolate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nube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arcoíris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_________</a:t>
                      </a:r>
                      <a:endParaRPr lang="en-GB" sz="30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58" y="2515275"/>
            <a:ext cx="760847" cy="8640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24" y="4626692"/>
            <a:ext cx="1368820" cy="881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07" y="332656"/>
            <a:ext cx="832854" cy="8363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47"/>
          <a:stretch/>
        </p:blipFill>
        <p:spPr>
          <a:xfrm>
            <a:off x="816198" y="5805264"/>
            <a:ext cx="1576596" cy="742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74" y="1484784"/>
            <a:ext cx="882746" cy="8031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1174">
            <a:off x="987265" y="3454765"/>
            <a:ext cx="1091095" cy="95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8172450" y="3933825"/>
            <a:ext cx="971550" cy="14922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232615"/>
              </p:ext>
            </p:extLst>
          </p:nvPr>
        </p:nvGraphicFramePr>
        <p:xfrm>
          <a:off x="179513" y="188638"/>
          <a:ext cx="8784975" cy="6552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/>
                <a:gridCol w="1800200"/>
                <a:gridCol w="6480719"/>
              </a:tblGrid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flor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rosa</a:t>
                      </a:r>
                      <a:r>
                        <a:rPr lang="en-GB" sz="30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zanahoria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naranja</a:t>
                      </a:r>
                      <a:r>
                        <a:rPr lang="en-GB" sz="30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camiseta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violeta</a:t>
                      </a:r>
                      <a:r>
                        <a:rPr lang="en-GB" sz="30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chocolate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marrón</a:t>
                      </a:r>
                      <a:r>
                        <a:rPr lang="en-GB" sz="30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nube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gris</a:t>
                      </a:r>
                      <a:r>
                        <a:rPr lang="en-GB" sz="30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92122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arcoíris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3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3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000" u="sng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multicolor</a:t>
                      </a:r>
                      <a:r>
                        <a:rPr lang="en-GB" sz="30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30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58" y="2515275"/>
            <a:ext cx="760847" cy="8640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24" y="4626692"/>
            <a:ext cx="1368820" cy="881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07" y="332656"/>
            <a:ext cx="832854" cy="8363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47"/>
          <a:stretch/>
        </p:blipFill>
        <p:spPr>
          <a:xfrm>
            <a:off x="816198" y="5805264"/>
            <a:ext cx="1576596" cy="742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74" y="1484784"/>
            <a:ext cx="882746" cy="8031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1174">
            <a:off x="987265" y="3454765"/>
            <a:ext cx="1091095" cy="95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92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Diseño predeterminado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158</cp:revision>
  <dcterms:created xsi:type="dcterms:W3CDTF">2009-03-26T20:51:52Z</dcterms:created>
  <dcterms:modified xsi:type="dcterms:W3CDTF">2021-01-20T13:32:36Z</dcterms:modified>
</cp:coreProperties>
</file>