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0" r:id="rId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FF00"/>
    <a:srgbClr val="00CCFF"/>
    <a:srgbClr val="010066"/>
    <a:srgbClr val="A31923"/>
    <a:srgbClr val="B61C27"/>
    <a:srgbClr val="9A0000"/>
    <a:srgbClr val="FFFF00"/>
    <a:srgbClr val="FFFF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="" xmlns:a16="http://schemas.microsoft.com/office/drawing/2014/main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="" xmlns:a16="http://schemas.microsoft.com/office/drawing/2014/main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="" xmlns:a16="http://schemas.microsoft.com/office/drawing/2014/main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="" xmlns:a16="http://schemas.microsoft.com/office/drawing/2014/main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="" xmlns:a16="http://schemas.microsoft.com/office/drawing/2014/main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="" xmlns:a16="http://schemas.microsoft.com/office/drawing/2014/main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>
            <a:extLst>
              <a:ext uri="{FF2B5EF4-FFF2-40B4-BE49-F238E27FC236}">
                <a16:creationId xmlns="" xmlns:a16="http://schemas.microsoft.com/office/drawing/2014/main" id="{4C5695BA-F304-415D-BB20-0A4E1223F5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>
            <a:extLst>
              <a:ext uri="{FF2B5EF4-FFF2-40B4-BE49-F238E27FC236}">
                <a16:creationId xmlns="" xmlns:a16="http://schemas.microsoft.com/office/drawing/2014/main" id="{BF6FC6C5-92D7-4491-BF8A-7A3FFEAFDA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63492" name="3 Marcador de número de diapositiva">
            <a:extLst>
              <a:ext uri="{FF2B5EF4-FFF2-40B4-BE49-F238E27FC236}">
                <a16:creationId xmlns="" xmlns:a16="http://schemas.microsoft.com/office/drawing/2014/main" id="{52D827F5-ED93-4150-8376-A9B92372B70D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5DFAD6-3A67-406C-BB74-647E3A82503E}" type="slidenum">
              <a:rPr kumimoji="0" lang="es-UY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UY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25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="" xmlns:a16="http://schemas.microsoft.com/office/drawing/2014/main" id="{5948D6BF-733A-4EEB-B22F-3E5950210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2468" name="Text Box 4">
            <a:extLst>
              <a:ext uri="{FF2B5EF4-FFF2-40B4-BE49-F238E27FC236}">
                <a16:creationId xmlns="" xmlns:a16="http://schemas.microsoft.com/office/drawing/2014/main" id="{30E011A0-5848-432A-A549-0CFA8189E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420888"/>
            <a:ext cx="87849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¿ </a:t>
            </a:r>
            <a:r>
              <a:rPr kumimoji="0" lang="en-GB" alt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Cuántos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años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tienes</a:t>
            </a: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?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="" xmlns:a16="http://schemas.microsoft.com/office/drawing/2014/main" id="{30E011A0-5848-432A-A549-0CFA8189E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077072"/>
            <a:ext cx="8784976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Tengo</a:t>
            </a:r>
            <a:r>
              <a:rPr kumimoji="0" lang="en-GB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(number)  </a:t>
            </a:r>
            <a:r>
              <a:rPr kumimoji="0" lang="en-GB" altLang="en-US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años</a:t>
            </a:r>
            <a:r>
              <a:rPr kumimoji="0" lang="en-GB" alt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5400" i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I have  </a:t>
            </a:r>
            <a:r>
              <a:rPr lang="en-GB" altLang="en-US" sz="5400" i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(number)  </a:t>
            </a:r>
            <a:r>
              <a:rPr lang="en-GB" altLang="en-US" sz="5400" i="1" dirty="0" smtClean="0">
                <a:solidFill>
                  <a:srgbClr val="00CCFF"/>
                </a:solidFill>
                <a:latin typeface="Comic Sans MS" panose="030F0702030302020204" pitchFamily="66" charset="0"/>
              </a:rPr>
              <a:t>years</a:t>
            </a:r>
            <a:r>
              <a:rPr lang="en-GB" altLang="en-US" sz="5400" i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.</a:t>
            </a:r>
            <a:endParaRPr kumimoji="0" lang="en-GB" altLang="en-US" sz="5400" b="0" i="1" u="none" strike="noStrike" kern="1200" cap="none" spc="0" normalizeH="0" baseline="0" noProof="0" dirty="0">
              <a:ln>
                <a:noFill/>
              </a:ln>
              <a:solidFill>
                <a:srgbClr val="00CCFF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01232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3349</TotalTime>
  <Words>19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Diseño predeterminado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134</cp:revision>
  <dcterms:created xsi:type="dcterms:W3CDTF">2009-03-26T20:51:52Z</dcterms:created>
  <dcterms:modified xsi:type="dcterms:W3CDTF">2021-01-20T13:23:48Z</dcterms:modified>
</cp:coreProperties>
</file>