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30" r:id="rId2"/>
  </p:sldIdLst>
  <p:sldSz cx="9144000" cy="6858000" type="screen4x3"/>
  <p:notesSz cx="6858000" cy="9144000"/>
  <p:defaultTextStyle>
    <a:defPPr>
      <a:defRPr lang="es-ES"/>
    </a:defPPr>
    <a:lvl1pPr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5pPr>
    <a:lvl6pPr marL="2286000" algn="l" defTabSz="914400" rtl="0" eaLnBrk="1" latinLnBrk="0" hangingPunct="1"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6pPr>
    <a:lvl7pPr marL="2743200" algn="l" defTabSz="914400" rtl="0" eaLnBrk="1" latinLnBrk="0" hangingPunct="1"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7pPr>
    <a:lvl8pPr marL="3200400" algn="l" defTabSz="914400" rtl="0" eaLnBrk="1" latinLnBrk="0" hangingPunct="1"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8pPr>
    <a:lvl9pPr marL="3657600" algn="l" defTabSz="914400" rtl="0" eaLnBrk="1" latinLnBrk="0" hangingPunct="1">
      <a:defRPr sz="4400" kern="1200">
        <a:solidFill>
          <a:schemeClr val="tx1"/>
        </a:solidFill>
        <a:latin typeface="Comic Sans MS" panose="030F0702030302020204" pitchFamily="66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  <a:srgbClr val="00FF00"/>
    <a:srgbClr val="00CCFF"/>
    <a:srgbClr val="010066"/>
    <a:srgbClr val="A31923"/>
    <a:srgbClr val="B61C27"/>
    <a:srgbClr val="9A0000"/>
    <a:srgbClr val="FFFF00"/>
    <a:srgbClr val="FFFF66"/>
    <a:srgbClr val="33CC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6562" autoAdjust="0"/>
    <p:restoredTop sz="94660"/>
  </p:normalViewPr>
  <p:slideViewPr>
    <p:cSldViewPr>
      <p:cViewPr varScale="1">
        <p:scale>
          <a:sx n="105" d="100"/>
          <a:sy n="105" d="100"/>
        </p:scale>
        <p:origin x="-10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>
            <a:extLst>
              <a:ext uri="{FF2B5EF4-FFF2-40B4-BE49-F238E27FC236}">
                <a16:creationId xmlns="" xmlns:a16="http://schemas.microsoft.com/office/drawing/2014/main" id="{28F674AB-1B51-4EB0-9AD1-7609D1EDF805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UY"/>
          </a:p>
        </p:txBody>
      </p:sp>
      <p:sp>
        <p:nvSpPr>
          <p:cNvPr id="3" name="2 Marcador de fecha">
            <a:extLst>
              <a:ext uri="{FF2B5EF4-FFF2-40B4-BE49-F238E27FC236}">
                <a16:creationId xmlns="" xmlns:a16="http://schemas.microsoft.com/office/drawing/2014/main" id="{CE7BCB3B-5D0A-489B-BF13-1C75C47BEBA5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fld id="{B2D00BFD-5CB7-4D81-971A-B7350586ABF9}" type="datetimeFigureOut">
              <a:rPr lang="es-UY"/>
              <a:pPr>
                <a:defRPr/>
              </a:pPr>
              <a:t>20/1/2021</a:t>
            </a:fld>
            <a:endParaRPr lang="es-UY"/>
          </a:p>
        </p:txBody>
      </p:sp>
      <p:sp>
        <p:nvSpPr>
          <p:cNvPr id="4" name="3 Marcador de imagen de diapositiva">
            <a:extLst>
              <a:ext uri="{FF2B5EF4-FFF2-40B4-BE49-F238E27FC236}">
                <a16:creationId xmlns="" xmlns:a16="http://schemas.microsoft.com/office/drawing/2014/main" id="{7D6C4F3B-0C5F-44E3-ACE4-215F3B95CAC4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s-UY" noProof="0"/>
          </a:p>
        </p:txBody>
      </p:sp>
      <p:sp>
        <p:nvSpPr>
          <p:cNvPr id="5" name="4 Marcador de notas">
            <a:extLst>
              <a:ext uri="{FF2B5EF4-FFF2-40B4-BE49-F238E27FC236}">
                <a16:creationId xmlns="" xmlns:a16="http://schemas.microsoft.com/office/drawing/2014/main" id="{B72B8424-3697-4427-9FA8-200B9A03C02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noProof="0"/>
              <a:t>Haga clic para modificar el estilo de texto del patrón</a:t>
            </a:r>
          </a:p>
          <a:p>
            <a:pPr lvl="1"/>
            <a:r>
              <a:rPr lang="es-ES" noProof="0"/>
              <a:t>Segundo nivel</a:t>
            </a:r>
          </a:p>
          <a:p>
            <a:pPr lvl="2"/>
            <a:r>
              <a:rPr lang="es-ES" noProof="0"/>
              <a:t>Tercer nivel</a:t>
            </a:r>
          </a:p>
          <a:p>
            <a:pPr lvl="3"/>
            <a:r>
              <a:rPr lang="es-ES" noProof="0"/>
              <a:t>Cuarto nivel</a:t>
            </a:r>
          </a:p>
          <a:p>
            <a:pPr lvl="4"/>
            <a:r>
              <a:rPr lang="es-ES" noProof="0"/>
              <a:t>Quinto nivel</a:t>
            </a:r>
            <a:endParaRPr lang="es-UY" noProof="0"/>
          </a:p>
        </p:txBody>
      </p:sp>
      <p:sp>
        <p:nvSpPr>
          <p:cNvPr id="6" name="5 Marcador de pie de página">
            <a:extLst>
              <a:ext uri="{FF2B5EF4-FFF2-40B4-BE49-F238E27FC236}">
                <a16:creationId xmlns="" xmlns:a16="http://schemas.microsoft.com/office/drawing/2014/main" id="{30C4F9C6-B3C2-4C28-A140-77A25B032EE8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UY"/>
          </a:p>
        </p:txBody>
      </p:sp>
      <p:sp>
        <p:nvSpPr>
          <p:cNvPr id="7" name="6 Marcador de número de diapositiva">
            <a:extLst>
              <a:ext uri="{FF2B5EF4-FFF2-40B4-BE49-F238E27FC236}">
                <a16:creationId xmlns="" xmlns:a16="http://schemas.microsoft.com/office/drawing/2014/main" id="{67481BE9-C6AD-4025-9B47-FE877F6B3B3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6384D718-8A1D-487B-B56C-EE83DD9F5226}" type="slidenum">
              <a:rPr lang="es-UY" altLang="en-US"/>
              <a:pPr>
                <a:defRPr/>
              </a:pPr>
              <a:t>‹#›</a:t>
            </a:fld>
            <a:endParaRPr lang="es-UY" altLang="en-US"/>
          </a:p>
        </p:txBody>
      </p:sp>
    </p:spTree>
    <p:extLst>
      <p:ext uri="{BB962C8B-B14F-4D97-AF65-F5344CB8AC3E}">
        <p14:creationId xmlns:p14="http://schemas.microsoft.com/office/powerpoint/2010/main" val="292582367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1 Marcador de imagen de diapositiva">
            <a:extLst>
              <a:ext uri="{FF2B5EF4-FFF2-40B4-BE49-F238E27FC236}">
                <a16:creationId xmlns="" xmlns:a16="http://schemas.microsoft.com/office/drawing/2014/main" id="{4C5695BA-F304-415D-BB20-0A4E1223F51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3491" name="2 Marcador de notas">
            <a:extLst>
              <a:ext uri="{FF2B5EF4-FFF2-40B4-BE49-F238E27FC236}">
                <a16:creationId xmlns="" xmlns:a16="http://schemas.microsoft.com/office/drawing/2014/main" id="{BF6FC6C5-92D7-4491-BF8A-7A3FFEAFDAC7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UY" altLang="en-US"/>
          </a:p>
        </p:txBody>
      </p:sp>
      <p:sp>
        <p:nvSpPr>
          <p:cNvPr id="63492" name="3 Marcador de número de diapositiva">
            <a:extLst>
              <a:ext uri="{FF2B5EF4-FFF2-40B4-BE49-F238E27FC236}">
                <a16:creationId xmlns="" xmlns:a16="http://schemas.microsoft.com/office/drawing/2014/main" id="{52D827F5-ED93-4150-8376-A9B92372B70D}"/>
              </a:ext>
            </a:extLst>
          </p:cNvPr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45DFAD6-3A67-406C-BB74-647E3A82503E}" type="slidenum">
              <a:rPr kumimoji="0" lang="es-UY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es-UY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1022537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/>
              <a:t>Haga clic para modificar el estilo de subtítulo del patrón</a:t>
            </a:r>
            <a:endParaRPr lang="es-UY"/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CC5012D9-7B07-4504-BEE6-FE572D2E900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76312DC0-BB37-44D1-B3CC-272705D81CD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9C93DAF2-4CC9-4576-909C-98FE8C5AD5E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129151-0B08-4576-8C01-6A2B8FB2376D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1767955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UY"/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C6664565-B941-457F-8251-572ACA04575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81C47780-7490-4F84-980F-639C50DA8B7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BBCB8F63-78EE-471A-ABE0-6DA26AC5F4D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CB8146-A94E-4D93-9A05-63538ED94CD2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4175284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UY"/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92135554-64B8-4F04-9500-20CBD2D66CC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97D39F4E-0721-4BDE-ABFB-2129F0CC209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1EF06B84-2733-4B06-911F-8B7A59C9137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710115-EF2B-4569-8A32-AC3E37FF8EF6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11421816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UY"/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BED8750B-524A-41FB-B2A0-9FA6B1EB25B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A5379D93-AAAA-4ADD-B749-23C5CED4AE8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AF355152-E8B3-47C4-A779-EBABD2DBF37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9FAF9F-80D3-48EF-85F6-C8406FB3D246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1737265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36D37783-F6E5-445B-83E3-C0AE632D961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54CC6E46-F36D-48AB-ABEE-EDDFBAC3846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38E2F847-0071-4DE7-930F-FB23160D06D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7BCDCB-A32D-425C-BDA1-CAF3B88E3894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40471032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UY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UY"/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1025CF6B-B464-4140-8CA5-B2DB334570B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ACD09BDF-37AC-48F5-A9B2-7C922CBA61E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07F42017-9708-4BB0-9E83-7B12634C06F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DEB5BA-CD6D-4150-AA95-AA1244DE9762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17111971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UY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UY"/>
          </a:p>
        </p:txBody>
      </p:sp>
      <p:sp>
        <p:nvSpPr>
          <p:cNvPr id="7" name="Rectangle 4">
            <a:extLst>
              <a:ext uri="{FF2B5EF4-FFF2-40B4-BE49-F238E27FC236}">
                <a16:creationId xmlns="" xmlns:a16="http://schemas.microsoft.com/office/drawing/2014/main" id="{7984C153-CDAB-4D4A-BC45-BC7654F303F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8" name="Rectangle 5">
            <a:extLst>
              <a:ext uri="{FF2B5EF4-FFF2-40B4-BE49-F238E27FC236}">
                <a16:creationId xmlns="" xmlns:a16="http://schemas.microsoft.com/office/drawing/2014/main" id="{A34D41B9-1BA9-4EA2-A845-664A435B52A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Rectangle 6">
            <a:extLst>
              <a:ext uri="{FF2B5EF4-FFF2-40B4-BE49-F238E27FC236}">
                <a16:creationId xmlns="" xmlns:a16="http://schemas.microsoft.com/office/drawing/2014/main" id="{16F60BD1-25EA-4F23-BB24-FD68E42CA5C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02D786-87DB-4985-B72C-0D3F208549B7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7013620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Rectangle 4">
            <a:extLst>
              <a:ext uri="{FF2B5EF4-FFF2-40B4-BE49-F238E27FC236}">
                <a16:creationId xmlns="" xmlns:a16="http://schemas.microsoft.com/office/drawing/2014/main" id="{BD882045-9238-4665-B7A8-01012895597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Rectangle 5">
            <a:extLst>
              <a:ext uri="{FF2B5EF4-FFF2-40B4-BE49-F238E27FC236}">
                <a16:creationId xmlns="" xmlns:a16="http://schemas.microsoft.com/office/drawing/2014/main" id="{A59923B8-367D-4B0D-83C7-0F1A1B38FA6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6">
            <a:extLst>
              <a:ext uri="{FF2B5EF4-FFF2-40B4-BE49-F238E27FC236}">
                <a16:creationId xmlns="" xmlns:a16="http://schemas.microsoft.com/office/drawing/2014/main" id="{1FB97A06-5FCA-48D3-9FF8-6CAF2E5BAF7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BE828A-65CB-4399-B544-66CC835CA813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284165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="" xmlns:a16="http://schemas.microsoft.com/office/drawing/2014/main" id="{8F82C4DC-7066-406A-8392-90F24A0CC14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" name="Rectangle 5">
            <a:extLst>
              <a:ext uri="{FF2B5EF4-FFF2-40B4-BE49-F238E27FC236}">
                <a16:creationId xmlns="" xmlns:a16="http://schemas.microsoft.com/office/drawing/2014/main" id="{9CD769D9-516E-4273-B4ED-DC051140E58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Rectangle 6">
            <a:extLst>
              <a:ext uri="{FF2B5EF4-FFF2-40B4-BE49-F238E27FC236}">
                <a16:creationId xmlns="" xmlns:a16="http://schemas.microsoft.com/office/drawing/2014/main" id="{512B7BBF-C58E-4FF7-8168-00ED4C03BCB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319D55-EA4D-45EF-8E47-0C9BDB4C5200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854557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UY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AFD70241-CFF6-471D-B37F-D09D3253C94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8D1047A5-4160-4E1E-AE3E-BB4B0E37B7F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84D91B3C-2D8E-4761-818B-22203616A7A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ECC9BA-6942-4001-A3F3-6EA3F14AA704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35992913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UY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UY" noProof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71B83B45-8095-41E6-A579-86190A47019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A60CFEC0-99CA-439E-8D4C-33E527FE221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A8FDF7B3-FA6E-4D52-A7C2-EA81613D781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12533C-E18D-4D62-99FA-19E745390ADA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  <p:extLst>
      <p:ext uri="{BB962C8B-B14F-4D97-AF65-F5344CB8AC3E}">
        <p14:creationId xmlns:p14="http://schemas.microsoft.com/office/powerpoint/2010/main" val="1281671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="" xmlns:a16="http://schemas.microsoft.com/office/drawing/2014/main" id="{275ED0CD-D0AC-4982-B4DB-C42F7A23A14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altLang="en-US"/>
              <a:t>Haga clic para cambiar el estilo de título	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="" xmlns:a16="http://schemas.microsoft.com/office/drawing/2014/main" id="{5A31CA2A-990F-409D-A4E7-C570E6545C0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altLang="en-US"/>
              <a:t>Haga clic para modificar el estilo de texto del patrón</a:t>
            </a:r>
          </a:p>
          <a:p>
            <a:pPr lvl="1"/>
            <a:r>
              <a:rPr lang="es-ES" altLang="en-US"/>
              <a:t>Segundo nivel</a:t>
            </a:r>
          </a:p>
          <a:p>
            <a:pPr lvl="2"/>
            <a:r>
              <a:rPr lang="es-ES" altLang="en-US"/>
              <a:t>Tercer nivel</a:t>
            </a:r>
          </a:p>
          <a:p>
            <a:pPr lvl="3"/>
            <a:r>
              <a:rPr lang="es-ES" altLang="en-US"/>
              <a:t>Cuarto nivel</a:t>
            </a:r>
          </a:p>
          <a:p>
            <a:pPr lvl="4"/>
            <a:r>
              <a:rPr lang="es-ES" altLang="en-US"/>
              <a:t>Quinto nivel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="" xmlns:a16="http://schemas.microsoft.com/office/drawing/2014/main" id="{D55B5997-9CBE-4B40-ACAF-E4DE10CE771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29" name="Rectangle 5">
            <a:extLst>
              <a:ext uri="{FF2B5EF4-FFF2-40B4-BE49-F238E27FC236}">
                <a16:creationId xmlns="" xmlns:a16="http://schemas.microsoft.com/office/drawing/2014/main" id="{80AB27B9-90C8-4E62-A818-C31E9216095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30" name="Rectangle 6">
            <a:extLst>
              <a:ext uri="{FF2B5EF4-FFF2-40B4-BE49-F238E27FC236}">
                <a16:creationId xmlns="" xmlns:a16="http://schemas.microsoft.com/office/drawing/2014/main" id="{1FF07673-4938-456C-BF3A-0ED78624C2F4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6390145E-D670-4FAE-9B6F-8288076D25DE}" type="slidenum">
              <a:rPr lang="es-ES" altLang="en-US"/>
              <a:pPr>
                <a:defRPr/>
              </a:pPr>
              <a:t>‹#›</a:t>
            </a:fld>
            <a:endParaRPr lang="es-E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695" r:id="rId2"/>
    <p:sldLayoutId id="2147483696" r:id="rId3"/>
    <p:sldLayoutId id="2147483697" r:id="rId4"/>
    <p:sldLayoutId id="2147483698" r:id="rId5"/>
    <p:sldLayoutId id="2147483699" r:id="rId6"/>
    <p:sldLayoutId id="2147483700" r:id="rId7"/>
    <p:sldLayoutId id="2147483701" r:id="rId8"/>
    <p:sldLayoutId id="2147483702" r:id="rId9"/>
    <p:sldLayoutId id="2147483703" r:id="rId10"/>
    <p:sldLayoutId id="2147483704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UY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>
            <a:extLst>
              <a:ext uri="{FF2B5EF4-FFF2-40B4-BE49-F238E27FC236}">
                <a16:creationId xmlns="" xmlns:a16="http://schemas.microsoft.com/office/drawing/2014/main" id="{5948D6BF-733A-4EEB-B22F-3E5950210A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01013" y="6597650"/>
            <a:ext cx="1042987" cy="260350"/>
          </a:xfrm>
          <a:prstGeom prst="rect">
            <a:avLst/>
          </a:prstGeom>
          <a:solidFill>
            <a:srgbClr val="8C161E"/>
          </a:solidFill>
          <a:ln w="9525">
            <a:solidFill>
              <a:srgbClr val="8C161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altLang="en-US" sz="44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62468" name="Text Box 4">
            <a:extLst>
              <a:ext uri="{FF2B5EF4-FFF2-40B4-BE49-F238E27FC236}">
                <a16:creationId xmlns="" xmlns:a16="http://schemas.microsoft.com/office/drawing/2014/main" id="{30E011A0-5848-432A-A549-0CFA8189E98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51520" y="2420888"/>
            <a:ext cx="8784976" cy="9233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altLang="en-US" sz="5400" b="0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¿ </a:t>
            </a:r>
            <a:r>
              <a:rPr kumimoji="0" lang="en-GB" altLang="en-US" sz="5400" b="0" i="0" u="none" strike="noStrike" kern="1200" cap="none" spc="0" normalizeH="0" baseline="0" noProof="0" dirty="0" err="1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Cuántos</a:t>
            </a:r>
            <a:r>
              <a:rPr kumimoji="0" lang="en-GB" altLang="en-US" sz="5400" b="0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 </a:t>
            </a:r>
            <a:r>
              <a:rPr kumimoji="0" lang="en-GB" altLang="en-US" sz="5400" b="0" i="0" u="none" strike="noStrike" kern="1200" cap="none" spc="0" normalizeH="0" baseline="0" noProof="0" dirty="0" err="1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años</a:t>
            </a:r>
            <a:r>
              <a:rPr kumimoji="0" lang="en-GB" altLang="en-US" sz="5400" b="0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 </a:t>
            </a:r>
            <a:r>
              <a:rPr kumimoji="0" lang="en-GB" altLang="en-US" sz="5400" b="0" i="0" u="none" strike="noStrike" kern="1200" cap="none" spc="0" normalizeH="0" baseline="0" noProof="0" dirty="0" err="1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tienes</a:t>
            </a:r>
            <a:r>
              <a:rPr kumimoji="0" lang="en-GB" altLang="en-US" sz="5400" b="0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 ?</a:t>
            </a:r>
          </a:p>
        </p:txBody>
      </p:sp>
      <p:sp>
        <p:nvSpPr>
          <p:cNvPr id="7" name="Text Box 4">
            <a:extLst>
              <a:ext uri="{FF2B5EF4-FFF2-40B4-BE49-F238E27FC236}">
                <a16:creationId xmlns="" xmlns:a16="http://schemas.microsoft.com/office/drawing/2014/main" id="{30E011A0-5848-432A-A549-0CFA8189E98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79512" y="4077072"/>
            <a:ext cx="8784976" cy="2169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altLang="en-US" sz="5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5">
                    <a:lumMod val="50000"/>
                  </a:schemeClr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Tengo</a:t>
            </a:r>
            <a:r>
              <a:rPr kumimoji="0" lang="en-GB" altLang="en-US" sz="5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  (number)  </a:t>
            </a:r>
            <a:r>
              <a:rPr kumimoji="0" lang="en-GB" altLang="en-US" sz="5400" b="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00CCFF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años</a:t>
            </a:r>
            <a:r>
              <a:rPr kumimoji="0" lang="en-GB" altLang="en-US" sz="5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Comic Sans MS" panose="030F0702030302020204" pitchFamily="66" charset="0"/>
                <a:ea typeface="+mn-ea"/>
                <a:cs typeface="+mn-cs"/>
              </a:rPr>
              <a:t>.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GB" altLang="en-US" sz="5400" i="1" dirty="0" smtClean="0">
                <a:solidFill>
                  <a:schemeClr val="accent5">
                    <a:lumMod val="50000"/>
                  </a:schemeClr>
                </a:solidFill>
                <a:latin typeface="Comic Sans MS" panose="030F0702030302020204" pitchFamily="66" charset="0"/>
              </a:rPr>
              <a:t>I have  </a:t>
            </a:r>
            <a:r>
              <a:rPr lang="en-GB" altLang="en-US" sz="5400" i="1" dirty="0" smtClean="0">
                <a:solidFill>
                  <a:schemeClr val="accent5"/>
                </a:solidFill>
                <a:latin typeface="Comic Sans MS" panose="030F0702030302020204" pitchFamily="66" charset="0"/>
              </a:rPr>
              <a:t>(number)  </a:t>
            </a:r>
            <a:r>
              <a:rPr lang="en-GB" altLang="en-US" sz="5400" i="1" dirty="0" smtClean="0">
                <a:solidFill>
                  <a:srgbClr val="00CCFF"/>
                </a:solidFill>
                <a:latin typeface="Comic Sans MS" panose="030F0702030302020204" pitchFamily="66" charset="0"/>
              </a:rPr>
              <a:t>years</a:t>
            </a:r>
            <a:r>
              <a:rPr lang="en-GB" altLang="en-US" sz="5400" i="1" dirty="0" smtClean="0">
                <a:solidFill>
                  <a:schemeClr val="accent5"/>
                </a:solidFill>
                <a:latin typeface="Comic Sans MS" panose="030F0702030302020204" pitchFamily="66" charset="0"/>
              </a:rPr>
              <a:t>.</a:t>
            </a:r>
            <a:endParaRPr kumimoji="0" lang="en-GB" altLang="en-US" sz="5400" b="0" i="1" u="none" strike="noStrike" kern="1200" cap="none" spc="0" normalizeH="0" baseline="0" noProof="0" dirty="0">
              <a:ln>
                <a:noFill/>
              </a:ln>
              <a:solidFill>
                <a:srgbClr val="00CCFF"/>
              </a:solidFill>
              <a:effectLst/>
              <a:uLnTx/>
              <a:uFillTx/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00301232"/>
      </p:ext>
    </p:extLst>
  </p:cSld>
  <p:clrMapOvr>
    <a:masterClrMapping/>
  </p:clrMapOvr>
</p:sld>
</file>

<file path=ppt/theme/theme1.xml><?xml version="1.0" encoding="utf-8"?>
<a:theme xmlns:a="http://schemas.openxmlformats.org/drawingml/2006/main" name="Diseño predeterminado">
  <a:themeElements>
    <a:clrScheme name="Diseño predeterminado 5">
      <a:dk1>
        <a:srgbClr val="000000"/>
      </a:dk1>
      <a:lt1>
        <a:srgbClr val="FFFFD9"/>
      </a:lt1>
      <a:dk2>
        <a:srgbClr val="000000"/>
      </a:dk2>
      <a:lt2>
        <a:srgbClr val="777777"/>
      </a:lt2>
      <a:accent1>
        <a:srgbClr val="FFFFF7"/>
      </a:accent1>
      <a:accent2>
        <a:srgbClr val="33CCCC"/>
      </a:accent2>
      <a:accent3>
        <a:srgbClr val="FFFFE9"/>
      </a:accent3>
      <a:accent4>
        <a:srgbClr val="000000"/>
      </a:accent4>
      <a:accent5>
        <a:srgbClr val="FFFFFA"/>
      </a:accent5>
      <a:accent6>
        <a:srgbClr val="2DB9B9"/>
      </a:accent6>
      <a:hlink>
        <a:srgbClr val="FF5050"/>
      </a:hlink>
      <a:folHlink>
        <a:srgbClr val="FF9900"/>
      </a:folHlink>
    </a:clrScheme>
    <a:fontScheme name="Diseño predeterminado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3349</TotalTime>
  <Words>19</Words>
  <Application>Microsoft Office PowerPoint</Application>
  <PresentationFormat>On-screen Show (4:3)</PresentationFormat>
  <Paragraphs>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Diseño predeterminado</vt:lpstr>
      <vt:lpstr>PowerPoint Presentation</vt:lpstr>
    </vt:vector>
  </TitlesOfParts>
  <Company>Siracusa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Mariajose</dc:creator>
  <cp:lastModifiedBy>Clare</cp:lastModifiedBy>
  <cp:revision>134</cp:revision>
  <dcterms:created xsi:type="dcterms:W3CDTF">2009-03-26T20:51:52Z</dcterms:created>
  <dcterms:modified xsi:type="dcterms:W3CDTF">2021-01-20T13:23:48Z</dcterms:modified>
</cp:coreProperties>
</file>

<file path=docProps/thumbnail.jpeg>
</file>