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4"/>
  </p:notesMasterIdLst>
  <p:sldIdLst>
    <p:sldId id="446" r:id="rId2"/>
    <p:sldId id="445" r:id="rId3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663300"/>
    <a:srgbClr val="FF6600"/>
    <a:srgbClr val="FF81FF"/>
    <a:srgbClr val="FF66FF"/>
    <a:srgbClr val="7E0000"/>
    <a:srgbClr val="920000"/>
    <a:srgbClr val="A80000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660"/>
  </p:normalViewPr>
  <p:slideViewPr>
    <p:cSldViewPr>
      <p:cViewPr varScale="1">
        <p:scale>
          <a:sx n="105" d="100"/>
          <a:sy n="105" d="100"/>
        </p:scale>
        <p:origin x="-1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>
            <a:extLst>
              <a:ext uri="{FF2B5EF4-FFF2-40B4-BE49-F238E27FC236}">
                <a16:creationId xmlns:a16="http://schemas.microsoft.com/office/drawing/2014/main" xmlns="" id="{28F674AB-1B51-4EB0-9AD1-7609D1EDF8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>
            <a:extLst>
              <a:ext uri="{FF2B5EF4-FFF2-40B4-BE49-F238E27FC236}">
                <a16:creationId xmlns:a16="http://schemas.microsoft.com/office/drawing/2014/main" xmlns="" id="{CE7BCB3B-5D0A-489B-BF13-1C75C47BEB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2D00BFD-5CB7-4D81-971A-B7350586ABF9}" type="datetimeFigureOut">
              <a:rPr lang="es-UY"/>
              <a:pPr>
                <a:defRPr/>
              </a:pPr>
              <a:t>20/1/2021</a:t>
            </a:fld>
            <a:endParaRPr lang="es-UY"/>
          </a:p>
        </p:txBody>
      </p:sp>
      <p:sp>
        <p:nvSpPr>
          <p:cNvPr id="4" name="3 Marcador de imagen de diapositiva">
            <a:extLst>
              <a:ext uri="{FF2B5EF4-FFF2-40B4-BE49-F238E27FC236}">
                <a16:creationId xmlns:a16="http://schemas.microsoft.com/office/drawing/2014/main" xmlns="" id="{7D6C4F3B-0C5F-44E3-ACE4-215F3B95CAC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4 Marcador de notas">
            <a:extLst>
              <a:ext uri="{FF2B5EF4-FFF2-40B4-BE49-F238E27FC236}">
                <a16:creationId xmlns:a16="http://schemas.microsoft.com/office/drawing/2014/main" xmlns="" id="{B72B8424-3697-4427-9FA8-200B9A03C0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UY" noProof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xmlns="" id="{30C4F9C6-B3C2-4C28-A140-77A25B032EE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xmlns="" id="{67481BE9-C6AD-4025-9B47-FE877F6B3B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84D718-8A1D-487B-B56C-EE83DD9F5226}" type="slidenum">
              <a:rPr lang="es-UY" altLang="en-US"/>
              <a:pPr>
                <a:defRPr/>
              </a:pPr>
              <a:t>‹#›</a:t>
            </a:fld>
            <a:endParaRPr lang="es-UY" altLang="en-US"/>
          </a:p>
        </p:txBody>
      </p:sp>
    </p:spTree>
    <p:extLst>
      <p:ext uri="{BB962C8B-B14F-4D97-AF65-F5344CB8AC3E}">
        <p14:creationId xmlns:p14="http://schemas.microsoft.com/office/powerpoint/2010/main" val="29258236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9pPr>
          </a:lstStyle>
          <a:p>
            <a:fld id="{526CC1F8-8774-4EAD-9931-A12F6A9E31C5}" type="slidenum">
              <a:rPr lang="en-GB" altLang="en-US" sz="1200" smtClean="0">
                <a:solidFill>
                  <a:srgbClr val="000000"/>
                </a:solidFill>
                <a:latin typeface="Arial" pitchFamily="34" charset="0"/>
              </a:rPr>
              <a:pPr/>
              <a:t>1</a:t>
            </a:fld>
            <a:endParaRPr lang="en-GB" altLang="en-US" sz="12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43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37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  <a:ea typeface="ＭＳ Ｐゴシック" pitchFamily="34" charset="-128"/>
              </a:defRPr>
            </a:lvl9pPr>
          </a:lstStyle>
          <a:p>
            <a:fld id="{526CC1F8-8774-4EAD-9931-A12F6A9E31C5}" type="slidenum">
              <a:rPr lang="en-GB" altLang="en-US" sz="1200" smtClean="0">
                <a:solidFill>
                  <a:srgbClr val="000000"/>
                </a:solidFill>
                <a:latin typeface="Arial" pitchFamily="34" charset="0"/>
              </a:rPr>
              <a:pPr/>
              <a:t>2</a:t>
            </a:fld>
            <a:endParaRPr lang="en-GB" altLang="en-US" sz="12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43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37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8F82C4DC-7066-406A-8392-90F24A0CC1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9CD769D9-516E-4273-B4ED-DC051140E5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512B7BBF-C58E-4FF7-8168-00ED4C03BC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19D55-EA4D-45EF-8E47-0C9BDB4C5200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12773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6D85F6AE-2950-4407-823E-A7312DA1604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5948D6BF-733A-4EEB-B22F-3E5950210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40290" name="Rectangle 2"/>
          <p:cNvSpPr>
            <a:spLocks noChangeArrowheads="1"/>
          </p:cNvSpPr>
          <p:nvPr/>
        </p:nvSpPr>
        <p:spPr bwMode="auto">
          <a:xfrm>
            <a:off x="521495" y="404813"/>
            <a:ext cx="2268141" cy="2411412"/>
          </a:xfrm>
          <a:prstGeom prst="rect">
            <a:avLst/>
          </a:prstGeom>
          <a:solidFill>
            <a:srgbClr val="FF81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3600" dirty="0" err="1" smtClean="0">
                <a:ea typeface="+mn-ea"/>
              </a:rPr>
              <a:t>rosa</a:t>
            </a:r>
            <a:endParaRPr lang="en-GB" sz="3600" dirty="0">
              <a:ea typeface="+mn-ea"/>
            </a:endParaRPr>
          </a:p>
        </p:txBody>
      </p:sp>
      <p:sp>
        <p:nvSpPr>
          <p:cNvPr id="140291" name="Rectangle 3"/>
          <p:cNvSpPr>
            <a:spLocks noChangeArrowheads="1"/>
          </p:cNvSpPr>
          <p:nvPr/>
        </p:nvSpPr>
        <p:spPr bwMode="auto">
          <a:xfrm>
            <a:off x="3442099" y="404813"/>
            <a:ext cx="2268140" cy="2411412"/>
          </a:xfrm>
          <a:prstGeom prst="rect">
            <a:avLst/>
          </a:prstGeom>
          <a:solidFill>
            <a:srgbClr val="7030A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3600" dirty="0" err="1" smtClean="0">
                <a:solidFill>
                  <a:schemeClr val="bg1"/>
                </a:solidFill>
                <a:ea typeface="+mn-ea"/>
              </a:rPr>
              <a:t>violeta</a:t>
            </a:r>
            <a:endParaRPr lang="en-GB" sz="36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6362702" y="404813"/>
            <a:ext cx="2268141" cy="2411412"/>
          </a:xfrm>
          <a:prstGeom prst="rect">
            <a:avLst/>
          </a:prstGeom>
          <a:solidFill>
            <a:schemeClr val="accent3">
              <a:lumMod val="5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3600" dirty="0" err="1" smtClean="0">
                <a:solidFill>
                  <a:schemeClr val="bg1"/>
                </a:solidFill>
                <a:ea typeface="+mn-ea"/>
              </a:rPr>
              <a:t>gris</a:t>
            </a:r>
            <a:endParaRPr lang="en-GB" sz="105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3" name="Rectangle 5"/>
          <p:cNvSpPr>
            <a:spLocks noChangeArrowheads="1"/>
          </p:cNvSpPr>
          <p:nvPr/>
        </p:nvSpPr>
        <p:spPr bwMode="auto">
          <a:xfrm>
            <a:off x="521495" y="3716338"/>
            <a:ext cx="2268141" cy="2413000"/>
          </a:xfrm>
          <a:prstGeom prst="rect">
            <a:avLst/>
          </a:prstGeom>
          <a:solidFill>
            <a:srgbClr val="6633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3600" dirty="0" err="1" smtClean="0">
                <a:solidFill>
                  <a:schemeClr val="bg1"/>
                </a:solidFill>
                <a:ea typeface="+mn-ea"/>
              </a:rPr>
              <a:t>marrón</a:t>
            </a:r>
            <a:endParaRPr lang="en-GB" sz="36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4" name="Rectangle 6"/>
          <p:cNvSpPr>
            <a:spLocks noChangeArrowheads="1"/>
          </p:cNvSpPr>
          <p:nvPr/>
        </p:nvSpPr>
        <p:spPr bwMode="auto">
          <a:xfrm>
            <a:off x="3442099" y="3716338"/>
            <a:ext cx="2268140" cy="2413000"/>
          </a:xfrm>
          <a:prstGeom prst="rect">
            <a:avLst/>
          </a:prstGeom>
          <a:solidFill>
            <a:srgbClr val="FF66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3600" dirty="0" err="1" smtClean="0">
                <a:solidFill>
                  <a:schemeClr val="bg1"/>
                </a:solidFill>
                <a:ea typeface="+mn-ea"/>
              </a:rPr>
              <a:t>naranja</a:t>
            </a:r>
            <a:endParaRPr lang="en-GB" sz="105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5" name="Rectangle 7"/>
          <p:cNvSpPr>
            <a:spLocks noChangeArrowheads="1"/>
          </p:cNvSpPr>
          <p:nvPr/>
        </p:nvSpPr>
        <p:spPr bwMode="auto">
          <a:xfrm>
            <a:off x="6362702" y="3716338"/>
            <a:ext cx="2268141" cy="2413000"/>
          </a:xfrm>
          <a:prstGeom prst="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8900000" scaled="0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3600" dirty="0" err="1" smtClean="0">
                <a:ea typeface="+mn-ea"/>
              </a:rPr>
              <a:t>multicolor</a:t>
            </a:r>
            <a:endParaRPr lang="en-GB" sz="1050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92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5948D6BF-733A-4EEB-B22F-3E5950210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8C161E"/>
          </a:solidFill>
          <a:ln w="9525">
            <a:solidFill>
              <a:srgbClr val="8C161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4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40290" name="Rectangle 2"/>
          <p:cNvSpPr>
            <a:spLocks noChangeArrowheads="1"/>
          </p:cNvSpPr>
          <p:nvPr/>
        </p:nvSpPr>
        <p:spPr bwMode="auto">
          <a:xfrm>
            <a:off x="521495" y="404813"/>
            <a:ext cx="2268141" cy="2411412"/>
          </a:xfrm>
          <a:prstGeom prst="rect">
            <a:avLst/>
          </a:prstGeom>
          <a:solidFill>
            <a:srgbClr val="FF81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3600" dirty="0" err="1" smtClean="0">
                <a:solidFill>
                  <a:schemeClr val="bg1"/>
                </a:solidFill>
                <a:ea typeface="+mn-ea"/>
              </a:rPr>
              <a:t>r</a:t>
            </a:r>
            <a:r>
              <a:rPr lang="en-GB" sz="3600" dirty="0" err="1" smtClean="0">
                <a:ea typeface="+mn-ea"/>
              </a:rPr>
              <a:t>osa</a:t>
            </a:r>
            <a:endParaRPr lang="en-GB" sz="3600" dirty="0">
              <a:ea typeface="+mn-ea"/>
            </a:endParaRPr>
          </a:p>
        </p:txBody>
      </p:sp>
      <p:sp>
        <p:nvSpPr>
          <p:cNvPr id="140291" name="Rectangle 3"/>
          <p:cNvSpPr>
            <a:spLocks noChangeArrowheads="1"/>
          </p:cNvSpPr>
          <p:nvPr/>
        </p:nvSpPr>
        <p:spPr bwMode="auto">
          <a:xfrm>
            <a:off x="3442099" y="404813"/>
            <a:ext cx="2268140" cy="2411412"/>
          </a:xfrm>
          <a:prstGeom prst="rect">
            <a:avLst/>
          </a:prstGeom>
          <a:solidFill>
            <a:srgbClr val="7030A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3600" dirty="0" err="1" smtClean="0">
                <a:ea typeface="+mn-ea"/>
              </a:rPr>
              <a:t>v</a:t>
            </a:r>
            <a:r>
              <a:rPr lang="en-GB" sz="3600" dirty="0" err="1" smtClean="0">
                <a:solidFill>
                  <a:schemeClr val="bg1"/>
                </a:solidFill>
                <a:ea typeface="+mn-ea"/>
              </a:rPr>
              <a:t>ioleta</a:t>
            </a:r>
            <a:endParaRPr lang="en-GB" sz="36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6362702" y="404813"/>
            <a:ext cx="2268141" cy="2411412"/>
          </a:xfrm>
          <a:prstGeom prst="rect">
            <a:avLst/>
          </a:prstGeom>
          <a:solidFill>
            <a:schemeClr val="accent3">
              <a:lumMod val="5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3600" dirty="0" err="1" smtClean="0">
                <a:solidFill>
                  <a:schemeClr val="bg1"/>
                </a:solidFill>
                <a:ea typeface="+mn-ea"/>
              </a:rPr>
              <a:t>gris</a:t>
            </a:r>
            <a:endParaRPr lang="en-GB" sz="105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3" name="Rectangle 5"/>
          <p:cNvSpPr>
            <a:spLocks noChangeArrowheads="1"/>
          </p:cNvSpPr>
          <p:nvPr/>
        </p:nvSpPr>
        <p:spPr bwMode="auto">
          <a:xfrm>
            <a:off x="521495" y="3716338"/>
            <a:ext cx="2268141" cy="2413000"/>
          </a:xfrm>
          <a:prstGeom prst="rect">
            <a:avLst/>
          </a:prstGeom>
          <a:solidFill>
            <a:srgbClr val="6633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3600" dirty="0" err="1" smtClean="0">
                <a:solidFill>
                  <a:schemeClr val="bg1"/>
                </a:solidFill>
                <a:ea typeface="+mn-ea"/>
              </a:rPr>
              <a:t>ma</a:t>
            </a:r>
            <a:r>
              <a:rPr lang="en-GB" sz="3600" dirty="0" err="1" smtClean="0">
                <a:ea typeface="+mn-ea"/>
              </a:rPr>
              <a:t>rr</a:t>
            </a:r>
            <a:r>
              <a:rPr lang="en-GB" sz="3600" dirty="0" err="1" smtClean="0">
                <a:solidFill>
                  <a:schemeClr val="bg1"/>
                </a:solidFill>
                <a:ea typeface="+mn-ea"/>
              </a:rPr>
              <a:t>ón</a:t>
            </a:r>
            <a:endParaRPr lang="en-GB" sz="360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4" name="Rectangle 6"/>
          <p:cNvSpPr>
            <a:spLocks noChangeArrowheads="1"/>
          </p:cNvSpPr>
          <p:nvPr/>
        </p:nvSpPr>
        <p:spPr bwMode="auto">
          <a:xfrm>
            <a:off x="3442099" y="3716338"/>
            <a:ext cx="2268140" cy="2413000"/>
          </a:xfrm>
          <a:prstGeom prst="rect">
            <a:avLst/>
          </a:prstGeom>
          <a:solidFill>
            <a:srgbClr val="FF66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3600" dirty="0" err="1" smtClean="0">
                <a:solidFill>
                  <a:schemeClr val="bg1"/>
                </a:solidFill>
                <a:ea typeface="+mn-ea"/>
              </a:rPr>
              <a:t>naran</a:t>
            </a:r>
            <a:r>
              <a:rPr lang="en-GB" sz="3600" dirty="0" err="1" smtClean="0">
                <a:ea typeface="+mn-ea"/>
              </a:rPr>
              <a:t>j</a:t>
            </a:r>
            <a:r>
              <a:rPr lang="en-GB" sz="3600" dirty="0" err="1" smtClean="0">
                <a:solidFill>
                  <a:schemeClr val="bg1"/>
                </a:solidFill>
                <a:ea typeface="+mn-ea"/>
              </a:rPr>
              <a:t>a</a:t>
            </a:r>
            <a:endParaRPr lang="en-GB" sz="1050" dirty="0">
              <a:solidFill>
                <a:schemeClr val="bg1"/>
              </a:solidFill>
              <a:ea typeface="+mn-ea"/>
            </a:endParaRPr>
          </a:p>
        </p:txBody>
      </p:sp>
      <p:sp>
        <p:nvSpPr>
          <p:cNvPr id="140295" name="Rectangle 7"/>
          <p:cNvSpPr>
            <a:spLocks noChangeArrowheads="1"/>
          </p:cNvSpPr>
          <p:nvPr/>
        </p:nvSpPr>
        <p:spPr bwMode="auto">
          <a:xfrm>
            <a:off x="6362702" y="3716338"/>
            <a:ext cx="2268141" cy="2413000"/>
          </a:xfrm>
          <a:prstGeom prst="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8900000" scaled="0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3600" dirty="0" err="1" smtClean="0">
                <a:ea typeface="+mn-ea"/>
              </a:rPr>
              <a:t>multicolor</a:t>
            </a:r>
            <a:endParaRPr lang="en-GB" sz="1050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6296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ideas-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3508</TotalTime>
  <Words>14</Words>
  <Application>Microsoft Office PowerPoint</Application>
  <PresentationFormat>On-screen Show (4:3)</PresentationFormat>
  <Paragraphs>14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4_ideas-template</vt:lpstr>
      <vt:lpstr>PowerPoint Presentation</vt:lpstr>
      <vt:lpstr>PowerPoint Presentation</vt:lpstr>
    </vt:vector>
  </TitlesOfParts>
  <Company>Siracusa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Clare</cp:lastModifiedBy>
  <cp:revision>158</cp:revision>
  <dcterms:created xsi:type="dcterms:W3CDTF">2009-03-26T20:51:52Z</dcterms:created>
  <dcterms:modified xsi:type="dcterms:W3CDTF">2021-01-20T13:29:39Z</dcterms:modified>
</cp:coreProperties>
</file>