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22" r:id="rId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FF00"/>
    <a:srgbClr val="663300"/>
    <a:srgbClr val="CC3399"/>
    <a:srgbClr val="FF6600"/>
    <a:srgbClr val="33CC33"/>
    <a:srgbClr val="A31923"/>
    <a:srgbClr val="FF99CC"/>
    <a:srgbClr val="9966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31" Type="http://schemas.microsoft.com/office/2015/10/relationships/revisionInfo" Target="revisionInfo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3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6660231" y="6244868"/>
            <a:ext cx="2483769" cy="613132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164632"/>
              </p:ext>
            </p:extLst>
          </p:nvPr>
        </p:nvGraphicFramePr>
        <p:xfrm>
          <a:off x="1547664" y="404664"/>
          <a:ext cx="6096000" cy="6048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masc.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latin typeface="Comic Sans MS" panose="030F0702030302020204" pitchFamily="66" charset="0"/>
                        </a:rPr>
                        <a:t>fem.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 err="1">
                          <a:latin typeface="Comic Sans MS" panose="030F0702030302020204" pitchFamily="66" charset="0"/>
                        </a:rPr>
                        <a:t>inglés</a:t>
                      </a:r>
                      <a:endParaRPr lang="en-GB" sz="30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grande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pequeño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latin typeface="Comic Sans MS" panose="030F0702030302020204" pitchFamily="66" charset="0"/>
                        </a:rPr>
                        <a:t>lento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rápido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fuerte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dócil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feroz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 err="1">
                          <a:latin typeface="Comic Sans MS" panose="030F0702030302020204" pitchFamily="66" charset="0"/>
                        </a:rPr>
                        <a:t>tímido</a:t>
                      </a:r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52120" y="112474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big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580526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shy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8123" y="1793390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small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2462036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slow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3130682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fast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3799328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strong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446797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gentle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5136620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>
                <a:solidFill>
                  <a:schemeClr val="tx2"/>
                </a:solidFill>
              </a:rPr>
              <a:t>fierce</a:t>
            </a:r>
            <a:endParaRPr lang="en-GB" sz="3000" u="sng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1127086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grande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179888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pequeñ</a:t>
            </a:r>
            <a:r>
              <a:rPr lang="en-GB" sz="3000" u="sng" dirty="0" err="1">
                <a:solidFill>
                  <a:srgbClr val="A31923"/>
                </a:solidFill>
              </a:rPr>
              <a:t>a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888" y="2470682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lent</a:t>
            </a:r>
            <a:r>
              <a:rPr lang="en-GB" sz="3000" u="sng" dirty="0" err="1">
                <a:solidFill>
                  <a:srgbClr val="A31923"/>
                </a:solidFill>
              </a:rPr>
              <a:t>a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3142480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rápid</a:t>
            </a:r>
            <a:r>
              <a:rPr lang="en-GB" sz="3000" u="sng" dirty="0" err="1">
                <a:solidFill>
                  <a:srgbClr val="A31923"/>
                </a:solidFill>
              </a:rPr>
              <a:t>a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63888" y="3814278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fuerte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63888" y="4486076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dócil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63888" y="515787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feroz</a:t>
            </a:r>
            <a:endParaRPr lang="en-GB" sz="3000" u="sng" dirty="0">
              <a:solidFill>
                <a:srgbClr val="A3192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3888" y="5829674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 err="1">
                <a:solidFill>
                  <a:srgbClr val="A31923"/>
                </a:solidFill>
              </a:rPr>
              <a:t>tímid</a:t>
            </a:r>
            <a:r>
              <a:rPr lang="en-GB" sz="3000" u="sng" dirty="0" err="1">
                <a:solidFill>
                  <a:srgbClr val="A31923"/>
                </a:solidFill>
              </a:rPr>
              <a:t>a</a:t>
            </a:r>
            <a:endParaRPr lang="en-GB" sz="3000" u="sng" dirty="0">
              <a:solidFill>
                <a:srgbClr val="A319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2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30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Diseño predeterminado</vt:lpstr>
      <vt:lpstr>ind_0738_slide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167</cp:revision>
  <dcterms:created xsi:type="dcterms:W3CDTF">2009-03-26T20:51:52Z</dcterms:created>
  <dcterms:modified xsi:type="dcterms:W3CDTF">2018-03-19T11:33:00Z</dcterms:modified>
</cp:coreProperties>
</file>