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5"/>
  </p:notesMasterIdLst>
  <p:sldIdLst>
    <p:sldId id="309" r:id="rId3"/>
    <p:sldId id="311" r:id="rId4"/>
  </p:sldIdLst>
  <p:sldSz cx="9144000" cy="6858000" type="screen4x3"/>
  <p:notesSz cx="6858000" cy="9144000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31923"/>
    <a:srgbClr val="FF6600"/>
    <a:srgbClr val="FF99CC"/>
    <a:srgbClr val="996633"/>
    <a:srgbClr val="969696"/>
    <a:srgbClr val="800080"/>
    <a:srgbClr val="33CC33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78" autoAdjust="0"/>
    <p:restoredTop sz="94660"/>
  </p:normalViewPr>
  <p:slideViewPr>
    <p:cSldViewPr>
      <p:cViewPr>
        <p:scale>
          <a:sx n="100" d="100"/>
          <a:sy n="100" d="100"/>
        </p:scale>
        <p:origin x="-264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675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E158954F-C904-4C69-9D77-034FCD8D08CA}" type="datetimeFigureOut">
              <a:rPr lang="es-UY"/>
              <a:pPr>
                <a:defRPr/>
              </a:pPr>
              <a:t>19/03/2018</a:t>
            </a:fld>
            <a:endParaRPr lang="es-UY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UY" noProof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/>
              <a:t>Haga clic para modificar el estilo de texto del patrón</a:t>
            </a:r>
          </a:p>
          <a:p>
            <a:pPr lvl="1"/>
            <a:r>
              <a:rPr lang="es-ES" noProof="0"/>
              <a:t>Segundo nivel</a:t>
            </a:r>
          </a:p>
          <a:p>
            <a:pPr lvl="2"/>
            <a:r>
              <a:rPr lang="es-ES" noProof="0"/>
              <a:t>Tercer nivel</a:t>
            </a:r>
          </a:p>
          <a:p>
            <a:pPr lvl="3"/>
            <a:r>
              <a:rPr lang="es-ES" noProof="0"/>
              <a:t>Cuarto nivel</a:t>
            </a:r>
          </a:p>
          <a:p>
            <a:pPr lvl="4"/>
            <a:r>
              <a:rPr lang="es-ES" noProof="0"/>
              <a:t>Quinto nivel</a:t>
            </a:r>
            <a:endParaRPr lang="es-UY" noProof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211366C7-21B8-4169-9213-B7F9E3F6BEE1}" type="slidenum">
              <a:rPr lang="es-UY" altLang="en-US"/>
              <a:pPr>
                <a:defRPr/>
              </a:pPr>
              <a:t>‹#›</a:t>
            </a:fld>
            <a:endParaRPr lang="es-UY" altLang="en-US"/>
          </a:p>
        </p:txBody>
      </p:sp>
    </p:spTree>
    <p:extLst>
      <p:ext uri="{BB962C8B-B14F-4D97-AF65-F5344CB8AC3E}">
        <p14:creationId xmlns:p14="http://schemas.microsoft.com/office/powerpoint/2010/main" val="42379322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altLang="en-US"/>
          </a:p>
        </p:txBody>
      </p:sp>
      <p:sp>
        <p:nvSpPr>
          <p:cNvPr id="22532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F1150F4E-B848-4A78-AE9B-6558924C55D2}" type="slidenum">
              <a:rPr lang="es-UY" altLang="en-US">
                <a:latin typeface="Arial" charset="0"/>
              </a:rPr>
              <a:pPr algn="r" eaLnBrk="1" hangingPunct="1">
                <a:spcBef>
                  <a:spcPct val="0"/>
                </a:spcBef>
              </a:pPr>
              <a:t>1</a:t>
            </a:fld>
            <a:endParaRPr lang="es-UY" alt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91825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altLang="en-US"/>
          </a:p>
        </p:txBody>
      </p:sp>
      <p:sp>
        <p:nvSpPr>
          <p:cNvPr id="22532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F1150F4E-B848-4A78-AE9B-6558924C55D2}" type="slidenum">
              <a:rPr lang="es-UY" altLang="en-US">
                <a:latin typeface="Arial" charset="0"/>
              </a:rPr>
              <a:pPr algn="r" eaLnBrk="1" hangingPunct="1">
                <a:spcBef>
                  <a:spcPct val="0"/>
                </a:spcBef>
              </a:pPr>
              <a:t>2</a:t>
            </a:fld>
            <a:endParaRPr lang="es-UY" alt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9884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/>
              <a:t>Haga clic para modificar el estilo de subtítulo del patrón</a:t>
            </a:r>
            <a:endParaRPr lang="es-U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102D19-C3C6-46E3-AACA-EBFA13915661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6199863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DC2149-FCEC-4B2C-8257-7C98CEDD44CF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40823469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414548-F697-4306-9027-C69806FFDB65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082599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73C91A-344E-4BE4-87AB-AB1FDA057FCF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653242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ED8F45-A546-4231-A1B9-D728DE946E4D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2537289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6264EF-87ED-4C0F-AB1F-FBFE86725E00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4654024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7EE055-3EDB-4389-AF7E-C63279042932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7879626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0912CB-1052-407A-A8DF-02725321A811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446231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F67859-9EEF-4F59-ACB8-B9C48762675E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787570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09BF1C-0DF1-408B-B84B-F5B2976E572B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6958250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UY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E7FDBD-E1B1-457A-BB4E-F3A732BADF9B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679596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theme" Target="../theme/theme2.xml"/><Relationship Id="rId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/>
              <a:t>Haga clic para modificar el estilo de texto del patrón</a:t>
            </a:r>
          </a:p>
          <a:p>
            <a:pPr lvl="1"/>
            <a:r>
              <a:rPr lang="es-ES" altLang="en-US"/>
              <a:t>Segundo nivel</a:t>
            </a:r>
          </a:p>
          <a:p>
            <a:pPr lvl="2"/>
            <a:r>
              <a:rPr lang="es-ES" altLang="en-US"/>
              <a:t>Tercer nivel</a:t>
            </a:r>
          </a:p>
          <a:p>
            <a:pPr lvl="3"/>
            <a:r>
              <a:rPr lang="es-ES" altLang="en-US"/>
              <a:t>Cuarto nivel</a:t>
            </a:r>
          </a:p>
          <a:p>
            <a:pPr lvl="4"/>
            <a:r>
              <a:rPr lang="es-ES" altLang="en-US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fld id="{0A70BFFA-D6F0-48FA-8422-0D27D125355E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 bwMode="auto">
          <a:xfrm>
            <a:off x="2703513" y="274638"/>
            <a:ext cx="631666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AA1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 bwMode="auto">
          <a:xfrm>
            <a:off x="2693988" y="1600200"/>
            <a:ext cx="6326187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AA1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rgbClr val="FFFFFF"/>
                </a:solidFill>
                <a:latin typeface="Arial" charset="0"/>
              </a:defRPr>
            </a:lvl1pPr>
          </a:lstStyle>
          <a:p>
            <a:fld id="{1DA0AD04-5AD9-47D1-A161-978AC2598034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txStyles>
    <p:titleStyle>
      <a:lvl1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ChangeArrowheads="1"/>
          </p:cNvSpPr>
          <p:nvPr/>
        </p:nvSpPr>
        <p:spPr bwMode="auto">
          <a:xfrm>
            <a:off x="1" y="0"/>
            <a:ext cx="9144000" cy="685800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itchFamily="66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7A4310EE-1182-4ADB-A526-55BEA99312C8}"/>
              </a:ext>
            </a:extLst>
          </p:cNvPr>
          <p:cNvSpPr txBox="1"/>
          <p:nvPr/>
        </p:nvSpPr>
        <p:spPr>
          <a:xfrm>
            <a:off x="1043608" y="260648"/>
            <a:ext cx="777686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>
                <a:solidFill>
                  <a:schemeClr val="accent5"/>
                </a:solidFill>
              </a:rPr>
              <a:t>conejo</a:t>
            </a:r>
            <a:r>
              <a:rPr lang="en-GB" dirty="0">
                <a:solidFill>
                  <a:schemeClr val="accent5"/>
                </a:solidFill>
              </a:rPr>
              <a:t>				</a:t>
            </a:r>
            <a:r>
              <a:rPr lang="en-GB" dirty="0" err="1">
                <a:solidFill>
                  <a:schemeClr val="accent5"/>
                </a:solidFill>
              </a:rPr>
              <a:t>canguro</a:t>
            </a:r>
            <a:endParaRPr lang="en-GB" dirty="0">
              <a:solidFill>
                <a:schemeClr val="accent5"/>
              </a:solidFill>
            </a:endParaRPr>
          </a:p>
          <a:p>
            <a:endParaRPr lang="en-GB" dirty="0">
              <a:solidFill>
                <a:schemeClr val="accent5"/>
              </a:solidFill>
            </a:endParaRPr>
          </a:p>
          <a:p>
            <a:endParaRPr lang="en-GB" dirty="0">
              <a:solidFill>
                <a:schemeClr val="accent5"/>
              </a:solidFill>
            </a:endParaRPr>
          </a:p>
          <a:p>
            <a:r>
              <a:rPr lang="en-GB" dirty="0" err="1">
                <a:solidFill>
                  <a:schemeClr val="accent5"/>
                </a:solidFill>
              </a:rPr>
              <a:t>cisne</a:t>
            </a:r>
            <a:r>
              <a:rPr lang="en-GB" dirty="0">
                <a:solidFill>
                  <a:schemeClr val="accent5"/>
                </a:solidFill>
              </a:rPr>
              <a:t>				</a:t>
            </a:r>
            <a:r>
              <a:rPr lang="en-GB" dirty="0" err="1">
                <a:solidFill>
                  <a:schemeClr val="accent5"/>
                </a:solidFill>
              </a:rPr>
              <a:t>gorila</a:t>
            </a:r>
            <a:endParaRPr lang="en-GB" dirty="0">
              <a:solidFill>
                <a:schemeClr val="accent5"/>
              </a:solidFill>
            </a:endParaRPr>
          </a:p>
          <a:p>
            <a:endParaRPr lang="en-GB" dirty="0">
              <a:solidFill>
                <a:schemeClr val="accent5"/>
              </a:solidFill>
            </a:endParaRPr>
          </a:p>
          <a:p>
            <a:endParaRPr lang="en-GB" dirty="0">
              <a:solidFill>
                <a:schemeClr val="accent5"/>
              </a:solidFill>
            </a:endParaRPr>
          </a:p>
          <a:p>
            <a:r>
              <a:rPr lang="en-GB" dirty="0" err="1">
                <a:solidFill>
                  <a:schemeClr val="accent5"/>
                </a:solidFill>
              </a:rPr>
              <a:t>abeja</a:t>
            </a:r>
            <a:r>
              <a:rPr lang="en-GB" dirty="0">
                <a:solidFill>
                  <a:schemeClr val="accent5"/>
                </a:solidFill>
              </a:rPr>
              <a:t>				</a:t>
            </a:r>
            <a:r>
              <a:rPr lang="en-GB" dirty="0" err="1">
                <a:solidFill>
                  <a:schemeClr val="accent5"/>
                </a:solidFill>
              </a:rPr>
              <a:t>cobaya</a:t>
            </a:r>
            <a:endParaRPr lang="en-GB" dirty="0">
              <a:solidFill>
                <a:schemeClr val="accent5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07307D49-B69D-4E16-9A1D-880E5BCF061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4901084"/>
            <a:ext cx="1746691" cy="187941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1B1047E5-8B9F-4081-A639-653C2940E5C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7190" y="908720"/>
            <a:ext cx="1359526" cy="151803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EC472946-513F-4234-9BF9-8BB0151AFAF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4097" y="1084732"/>
            <a:ext cx="2631419" cy="134202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BA19119E-CE46-4AF1-B37C-093794D3D53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4097" y="5041404"/>
            <a:ext cx="1746691" cy="146372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2852D6E8-5BD8-439C-874B-C8C0BE7035A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432" y="2958780"/>
            <a:ext cx="1981867" cy="147246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="" xmlns:a16="http://schemas.microsoft.com/office/drawing/2014/main" id="{572E6B41-794E-4F43-BE36-E5C2555A0CD4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163"/>
          <a:stretch/>
        </p:blipFill>
        <p:spPr>
          <a:xfrm>
            <a:off x="5652120" y="2901376"/>
            <a:ext cx="1599832" cy="1463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40885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ChangeArrowheads="1"/>
          </p:cNvSpPr>
          <p:nvPr/>
        </p:nvSpPr>
        <p:spPr bwMode="auto">
          <a:xfrm>
            <a:off x="1" y="0"/>
            <a:ext cx="9144000" cy="685800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itchFamily="66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7A4310EE-1182-4ADB-A526-55BEA99312C8}"/>
              </a:ext>
            </a:extLst>
          </p:cNvPr>
          <p:cNvSpPr txBox="1"/>
          <p:nvPr/>
        </p:nvSpPr>
        <p:spPr>
          <a:xfrm>
            <a:off x="539552" y="260648"/>
            <a:ext cx="828092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5"/>
                </a:solidFill>
              </a:rPr>
              <a:t>un </a:t>
            </a:r>
            <a:r>
              <a:rPr lang="en-GB" dirty="0" err="1">
                <a:solidFill>
                  <a:schemeClr val="accent5"/>
                </a:solidFill>
              </a:rPr>
              <a:t>conejo</a:t>
            </a:r>
            <a:r>
              <a:rPr lang="en-GB" dirty="0">
                <a:solidFill>
                  <a:schemeClr val="accent5"/>
                </a:solidFill>
              </a:rPr>
              <a:t>			un </a:t>
            </a:r>
            <a:r>
              <a:rPr lang="en-GB" dirty="0" err="1">
                <a:solidFill>
                  <a:schemeClr val="accent5"/>
                </a:solidFill>
              </a:rPr>
              <a:t>canguro</a:t>
            </a:r>
            <a:endParaRPr lang="en-GB" dirty="0">
              <a:solidFill>
                <a:schemeClr val="accent5"/>
              </a:solidFill>
            </a:endParaRPr>
          </a:p>
          <a:p>
            <a:endParaRPr lang="en-GB" dirty="0">
              <a:solidFill>
                <a:schemeClr val="accent5"/>
              </a:solidFill>
            </a:endParaRPr>
          </a:p>
          <a:p>
            <a:endParaRPr lang="en-GB" dirty="0">
              <a:solidFill>
                <a:schemeClr val="accent5"/>
              </a:solidFill>
            </a:endParaRPr>
          </a:p>
          <a:p>
            <a:r>
              <a:rPr lang="en-GB" dirty="0">
                <a:solidFill>
                  <a:schemeClr val="accent5"/>
                </a:solidFill>
              </a:rPr>
              <a:t>un </a:t>
            </a:r>
            <a:r>
              <a:rPr lang="en-GB" dirty="0" err="1">
                <a:solidFill>
                  <a:schemeClr val="accent5"/>
                </a:solidFill>
              </a:rPr>
              <a:t>cisne</a:t>
            </a:r>
            <a:r>
              <a:rPr lang="en-GB" dirty="0">
                <a:solidFill>
                  <a:schemeClr val="accent5"/>
                </a:solidFill>
              </a:rPr>
              <a:t>			un </a:t>
            </a:r>
            <a:r>
              <a:rPr lang="en-GB" dirty="0" err="1">
                <a:solidFill>
                  <a:schemeClr val="accent5"/>
                </a:solidFill>
              </a:rPr>
              <a:t>gorila</a:t>
            </a:r>
            <a:endParaRPr lang="en-GB" dirty="0">
              <a:solidFill>
                <a:schemeClr val="accent5"/>
              </a:solidFill>
            </a:endParaRPr>
          </a:p>
          <a:p>
            <a:endParaRPr lang="en-GB" dirty="0">
              <a:solidFill>
                <a:schemeClr val="accent5"/>
              </a:solidFill>
            </a:endParaRPr>
          </a:p>
          <a:p>
            <a:endParaRPr lang="en-GB" dirty="0">
              <a:solidFill>
                <a:schemeClr val="accent5"/>
              </a:solidFill>
            </a:endParaRPr>
          </a:p>
          <a:p>
            <a:r>
              <a:rPr lang="en-GB" dirty="0" err="1">
                <a:solidFill>
                  <a:schemeClr val="accent5"/>
                </a:solidFill>
              </a:rPr>
              <a:t>una</a:t>
            </a:r>
            <a:r>
              <a:rPr lang="en-GB" dirty="0">
                <a:solidFill>
                  <a:schemeClr val="accent5"/>
                </a:solidFill>
              </a:rPr>
              <a:t> </a:t>
            </a:r>
            <a:r>
              <a:rPr lang="en-GB" dirty="0" err="1">
                <a:solidFill>
                  <a:schemeClr val="accent5"/>
                </a:solidFill>
              </a:rPr>
              <a:t>abeja</a:t>
            </a:r>
            <a:r>
              <a:rPr lang="en-GB" dirty="0">
                <a:solidFill>
                  <a:schemeClr val="accent5"/>
                </a:solidFill>
              </a:rPr>
              <a:t>			</a:t>
            </a:r>
            <a:r>
              <a:rPr lang="en-GB" dirty="0" err="1">
                <a:solidFill>
                  <a:schemeClr val="accent5"/>
                </a:solidFill>
              </a:rPr>
              <a:t>una</a:t>
            </a:r>
            <a:r>
              <a:rPr lang="en-GB" dirty="0">
                <a:solidFill>
                  <a:schemeClr val="accent5"/>
                </a:solidFill>
              </a:rPr>
              <a:t> </a:t>
            </a:r>
            <a:r>
              <a:rPr lang="en-GB" dirty="0" err="1">
                <a:solidFill>
                  <a:schemeClr val="accent5"/>
                </a:solidFill>
              </a:rPr>
              <a:t>cobaya</a:t>
            </a:r>
            <a:endParaRPr lang="en-GB" dirty="0">
              <a:solidFill>
                <a:schemeClr val="accent5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07307D49-B69D-4E16-9A1D-880E5BCF061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4901084"/>
            <a:ext cx="1746691" cy="187941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1B1047E5-8B9F-4081-A639-653C2940E5C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7190" y="908720"/>
            <a:ext cx="1359526" cy="151803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EC472946-513F-4234-9BF9-8BB0151AFAF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4097" y="1084732"/>
            <a:ext cx="2631419" cy="134202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BA19119E-CE46-4AF1-B37C-093794D3D53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4097" y="5041404"/>
            <a:ext cx="1746691" cy="146372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2852D6E8-5BD8-439C-874B-C8C0BE7035A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432" y="2958780"/>
            <a:ext cx="1981867" cy="147246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="" xmlns:a16="http://schemas.microsoft.com/office/drawing/2014/main" id="{572E6B41-794E-4F43-BE36-E5C2555A0CD4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163"/>
          <a:stretch/>
        </p:blipFill>
        <p:spPr>
          <a:xfrm>
            <a:off x="5652120" y="2901376"/>
            <a:ext cx="1599832" cy="1463728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="" xmlns:a16="http://schemas.microsoft.com/office/drawing/2014/main" id="{6120A860-6E65-4CFC-BC5A-8147555C136A}"/>
              </a:ext>
            </a:extLst>
          </p:cNvPr>
          <p:cNvSpPr/>
          <p:nvPr/>
        </p:nvSpPr>
        <p:spPr>
          <a:xfrm>
            <a:off x="-108520" y="260648"/>
            <a:ext cx="4032448" cy="2228293"/>
          </a:xfrm>
          <a:prstGeom prst="ellipse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="" xmlns:a16="http://schemas.microsoft.com/office/drawing/2014/main" id="{49F9AC69-3B6A-4A4C-BF25-04746F993988}"/>
              </a:ext>
            </a:extLst>
          </p:cNvPr>
          <p:cNvSpPr/>
          <p:nvPr/>
        </p:nvSpPr>
        <p:spPr>
          <a:xfrm>
            <a:off x="-194500" y="2278605"/>
            <a:ext cx="4032448" cy="2228293"/>
          </a:xfrm>
          <a:prstGeom prst="ellipse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="" xmlns:a16="http://schemas.microsoft.com/office/drawing/2014/main" id="{5EF6F997-BEC6-4A7B-88A2-5C472BE1821C}"/>
              </a:ext>
            </a:extLst>
          </p:cNvPr>
          <p:cNvSpPr/>
          <p:nvPr/>
        </p:nvSpPr>
        <p:spPr>
          <a:xfrm>
            <a:off x="-85979" y="4293096"/>
            <a:ext cx="4032448" cy="222829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="" xmlns:a16="http://schemas.microsoft.com/office/drawing/2014/main" id="{6F30B77B-C7D6-4E6A-B999-1C2E04478DB5}"/>
              </a:ext>
            </a:extLst>
          </p:cNvPr>
          <p:cNvSpPr/>
          <p:nvPr/>
        </p:nvSpPr>
        <p:spPr>
          <a:xfrm>
            <a:off x="4631167" y="50312"/>
            <a:ext cx="4032448" cy="2228293"/>
          </a:xfrm>
          <a:prstGeom prst="ellipse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="" xmlns:a16="http://schemas.microsoft.com/office/drawing/2014/main" id="{3D9C3ABE-4141-47A2-AD7F-EF6622D4002F}"/>
              </a:ext>
            </a:extLst>
          </p:cNvPr>
          <p:cNvSpPr/>
          <p:nvPr/>
        </p:nvSpPr>
        <p:spPr>
          <a:xfrm>
            <a:off x="4505279" y="2278605"/>
            <a:ext cx="4032448" cy="2228293"/>
          </a:xfrm>
          <a:prstGeom prst="ellipse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="" xmlns:a16="http://schemas.microsoft.com/office/drawing/2014/main" id="{15C1EA25-6BD1-4969-A4BB-891DAFF1B211}"/>
              </a:ext>
            </a:extLst>
          </p:cNvPr>
          <p:cNvSpPr/>
          <p:nvPr/>
        </p:nvSpPr>
        <p:spPr>
          <a:xfrm>
            <a:off x="4572000" y="4293096"/>
            <a:ext cx="4032448" cy="222829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8415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2" grpId="0" animBg="1"/>
      <p:bldP spid="14" grpId="0" animBg="1"/>
      <p:bldP spid="16" grpId="0" animBg="1"/>
      <p:bldP spid="17" grpId="0" animBg="1"/>
      <p:bldP spid="18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itl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ext"/>
</p:tagLst>
</file>

<file path=ppt/theme/theme1.xml><?xml version="1.0" encoding="utf-8"?>
<a:theme xmlns:a="http://schemas.openxmlformats.org/drawingml/2006/main" name="Diseño predeterminado">
  <a:themeElements>
    <a:clrScheme name="Diseño predeterminado 5">
      <a:dk1>
        <a:srgbClr val="000000"/>
      </a:dk1>
      <a:lt1>
        <a:srgbClr val="FFFFD9"/>
      </a:lt1>
      <a:dk2>
        <a:srgbClr val="000000"/>
      </a:dk2>
      <a:lt2>
        <a:srgbClr val="777777"/>
      </a:lt2>
      <a:accent1>
        <a:srgbClr val="FFFFF7"/>
      </a:accent1>
      <a:accent2>
        <a:srgbClr val="33CCCC"/>
      </a:accent2>
      <a:accent3>
        <a:srgbClr val="FFFFE9"/>
      </a:accent3>
      <a:accent4>
        <a:srgbClr val="000000"/>
      </a:accent4>
      <a:accent5>
        <a:srgbClr val="FFFFFA"/>
      </a:accent5>
      <a:accent6>
        <a:srgbClr val="2DB9B9"/>
      </a:accent6>
      <a:hlink>
        <a:srgbClr val="FF5050"/>
      </a:hlink>
      <a:folHlink>
        <a:srgbClr val="FF99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ind_0738_slide">
  <a:themeElements>
    <a:clrScheme name="ind_0738_slide 2">
      <a:dk1>
        <a:srgbClr val="333333"/>
      </a:dk1>
      <a:lt1>
        <a:srgbClr val="FFFFFF"/>
      </a:lt1>
      <a:dk2>
        <a:srgbClr val="3333CC"/>
      </a:dk2>
      <a:lt2>
        <a:srgbClr val="FFFFFF"/>
      </a:lt2>
      <a:accent1>
        <a:srgbClr val="9CCFFF"/>
      </a:accent1>
      <a:accent2>
        <a:srgbClr val="CCCCFF"/>
      </a:accent2>
      <a:accent3>
        <a:srgbClr val="ADADE2"/>
      </a:accent3>
      <a:accent4>
        <a:srgbClr val="DADADA"/>
      </a:accent4>
      <a:accent5>
        <a:srgbClr val="CBE4FF"/>
      </a:accent5>
      <a:accent6>
        <a:srgbClr val="B9B9E7"/>
      </a:accent6>
      <a:hlink>
        <a:srgbClr val="98EEE3"/>
      </a:hlink>
      <a:folHlink>
        <a:srgbClr val="EADCF7"/>
      </a:folHlink>
    </a:clrScheme>
    <a:fontScheme name="ind_0738_sli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ind_0738_slide 1">
        <a:dk1>
          <a:srgbClr val="333333"/>
        </a:dk1>
        <a:lt1>
          <a:srgbClr val="FFFFFF"/>
        </a:lt1>
        <a:dk2>
          <a:srgbClr val="3333CC"/>
        </a:dk2>
        <a:lt2>
          <a:srgbClr val="FFFFFF"/>
        </a:lt2>
        <a:accent1>
          <a:srgbClr val="9B9BFF"/>
        </a:accent1>
        <a:accent2>
          <a:srgbClr val="ADADE0"/>
        </a:accent2>
        <a:accent3>
          <a:srgbClr val="ADADE2"/>
        </a:accent3>
        <a:accent4>
          <a:srgbClr val="DADADA"/>
        </a:accent4>
        <a:accent5>
          <a:srgbClr val="CBCBFF"/>
        </a:accent5>
        <a:accent6>
          <a:srgbClr val="9C9CCB"/>
        </a:accent6>
        <a:hlink>
          <a:srgbClr val="D9D9FF"/>
        </a:hlink>
        <a:folHlink>
          <a:srgbClr val="BABA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d_0738_slide 2">
        <a:dk1>
          <a:srgbClr val="333333"/>
        </a:dk1>
        <a:lt1>
          <a:srgbClr val="FFFFFF"/>
        </a:lt1>
        <a:dk2>
          <a:srgbClr val="3333CC"/>
        </a:dk2>
        <a:lt2>
          <a:srgbClr val="FFFFFF"/>
        </a:lt2>
        <a:accent1>
          <a:srgbClr val="9CCFFF"/>
        </a:accent1>
        <a:accent2>
          <a:srgbClr val="CCCCFF"/>
        </a:accent2>
        <a:accent3>
          <a:srgbClr val="ADADE2"/>
        </a:accent3>
        <a:accent4>
          <a:srgbClr val="DADADA"/>
        </a:accent4>
        <a:accent5>
          <a:srgbClr val="CBE4FF"/>
        </a:accent5>
        <a:accent6>
          <a:srgbClr val="B9B9E7"/>
        </a:accent6>
        <a:hlink>
          <a:srgbClr val="98EEE3"/>
        </a:hlink>
        <a:folHlink>
          <a:srgbClr val="EADCF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d_0738_slide 3">
        <a:dk1>
          <a:srgbClr val="333333"/>
        </a:dk1>
        <a:lt1>
          <a:srgbClr val="FFFFFF"/>
        </a:lt1>
        <a:dk2>
          <a:srgbClr val="3333CC"/>
        </a:dk2>
        <a:lt2>
          <a:srgbClr val="FFFFFF"/>
        </a:lt2>
        <a:accent1>
          <a:srgbClr val="C9C9FF"/>
        </a:accent1>
        <a:accent2>
          <a:srgbClr val="FFBFA8"/>
        </a:accent2>
        <a:accent3>
          <a:srgbClr val="ADADE2"/>
        </a:accent3>
        <a:accent4>
          <a:srgbClr val="DADADA"/>
        </a:accent4>
        <a:accent5>
          <a:srgbClr val="E1E1FF"/>
        </a:accent5>
        <a:accent6>
          <a:srgbClr val="E7AD98"/>
        </a:accent6>
        <a:hlink>
          <a:srgbClr val="F2EA7C"/>
        </a:hlink>
        <a:folHlink>
          <a:srgbClr val="9BF5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d_0738_slide 4">
        <a:dk1>
          <a:srgbClr val="333333"/>
        </a:dk1>
        <a:lt1>
          <a:srgbClr val="FFFFFF"/>
        </a:lt1>
        <a:dk2>
          <a:srgbClr val="3333CC"/>
        </a:dk2>
        <a:lt2>
          <a:srgbClr val="FFFFFF"/>
        </a:lt2>
        <a:accent1>
          <a:srgbClr val="FFDD7D"/>
        </a:accent1>
        <a:accent2>
          <a:srgbClr val="A6F092"/>
        </a:accent2>
        <a:accent3>
          <a:srgbClr val="ADADE2"/>
        </a:accent3>
        <a:accent4>
          <a:srgbClr val="DADADA"/>
        </a:accent4>
        <a:accent5>
          <a:srgbClr val="FFEBBF"/>
        </a:accent5>
        <a:accent6>
          <a:srgbClr val="96D984"/>
        </a:accent6>
        <a:hlink>
          <a:srgbClr val="FFBAC1"/>
        </a:hlink>
        <a:folHlink>
          <a:srgbClr val="C9C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d_0738_slide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9B9BFF"/>
        </a:accent1>
        <a:accent2>
          <a:srgbClr val="ADADE0"/>
        </a:accent2>
        <a:accent3>
          <a:srgbClr val="FFFFFF"/>
        </a:accent3>
        <a:accent4>
          <a:srgbClr val="000000"/>
        </a:accent4>
        <a:accent5>
          <a:srgbClr val="CBCBFF"/>
        </a:accent5>
        <a:accent6>
          <a:srgbClr val="9C9CCB"/>
        </a:accent6>
        <a:hlink>
          <a:srgbClr val="D9D9FF"/>
        </a:hlink>
        <a:folHlink>
          <a:srgbClr val="BABA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d_0738_slide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9CCF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BE4FF"/>
        </a:accent5>
        <a:accent6>
          <a:srgbClr val="B9B9E7"/>
        </a:accent6>
        <a:hlink>
          <a:srgbClr val="98EEE3"/>
        </a:hlink>
        <a:folHlink>
          <a:srgbClr val="EADCF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d_0738_slide 7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C9C9FF"/>
        </a:accent1>
        <a:accent2>
          <a:srgbClr val="FFBFA8"/>
        </a:accent2>
        <a:accent3>
          <a:srgbClr val="FFFFFF"/>
        </a:accent3>
        <a:accent4>
          <a:srgbClr val="000000"/>
        </a:accent4>
        <a:accent5>
          <a:srgbClr val="E1E1FF"/>
        </a:accent5>
        <a:accent6>
          <a:srgbClr val="E7AD98"/>
        </a:accent6>
        <a:hlink>
          <a:srgbClr val="F2EA7C"/>
        </a:hlink>
        <a:folHlink>
          <a:srgbClr val="9BF58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d_0738_slide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FFDD7D"/>
        </a:accent1>
        <a:accent2>
          <a:srgbClr val="A6F092"/>
        </a:accent2>
        <a:accent3>
          <a:srgbClr val="FFFFFF"/>
        </a:accent3>
        <a:accent4>
          <a:srgbClr val="000000"/>
        </a:accent4>
        <a:accent5>
          <a:srgbClr val="FFEBBF"/>
        </a:accent5>
        <a:accent6>
          <a:srgbClr val="96D984"/>
        </a:accent6>
        <a:hlink>
          <a:srgbClr val="FFBAC1"/>
        </a:hlink>
        <a:folHlink>
          <a:srgbClr val="C9C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3484</TotalTime>
  <Words>5</Words>
  <Application>Microsoft Office PowerPoint</Application>
  <PresentationFormat>On-screen Show (4:3)</PresentationFormat>
  <Paragraphs>16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Diseño predeterminado</vt:lpstr>
      <vt:lpstr>ind_0738_slide</vt:lpstr>
      <vt:lpstr>PowerPoint Presentation</vt:lpstr>
      <vt:lpstr>PowerPoint Presentation</vt:lpstr>
    </vt:vector>
  </TitlesOfParts>
  <Company>Siracusa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Mariajose</dc:creator>
  <cp:lastModifiedBy>Clare</cp:lastModifiedBy>
  <cp:revision>151</cp:revision>
  <dcterms:created xsi:type="dcterms:W3CDTF">2009-03-26T20:51:52Z</dcterms:created>
  <dcterms:modified xsi:type="dcterms:W3CDTF">2018-03-19T11:28:12Z</dcterms:modified>
</cp:coreProperties>
</file>