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326" r:id="rId3"/>
    <p:sldId id="324" r:id="rId4"/>
    <p:sldId id="325" r:id="rId5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FF00"/>
    <a:srgbClr val="663300"/>
    <a:srgbClr val="CC3399"/>
    <a:srgbClr val="FF6600"/>
    <a:srgbClr val="33CC33"/>
    <a:srgbClr val="A31923"/>
    <a:srgbClr val="FF99CC"/>
    <a:srgbClr val="99663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9388" y="166688"/>
            <a:ext cx="828040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elefante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grande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vaca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grande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3800" dirty="0">
              <a:solidFill>
                <a:schemeClr val="accent5"/>
              </a:solidFill>
              <a:latin typeface="Comic Sans MS" pitchFamily="66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gatito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pequeño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Una rana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pequeña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3800" dirty="0">
              <a:solidFill>
                <a:schemeClr val="accent5"/>
              </a:solidFill>
              <a:latin typeface="Comic Sans MS" pitchFamily="66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ratón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tímido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gallina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tímida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GB" altLang="en-US" sz="3800" dirty="0">
              <a:solidFill>
                <a:schemeClr val="accent5"/>
              </a:solidFill>
              <a:latin typeface="Comic Sans MS" pitchFamily="66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 burro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dócil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tortuga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3800" dirty="0" err="1">
                <a:solidFill>
                  <a:schemeClr val="accent5"/>
                </a:solidFill>
                <a:latin typeface="Comic Sans MS" pitchFamily="66" charset="0"/>
              </a:rPr>
              <a:t>dócil</a:t>
            </a:r>
            <a:r>
              <a:rPr lang="en-GB" altLang="en-US" sz="38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11150" y="396875"/>
            <a:ext cx="849788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araña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grande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11150" y="1463675"/>
            <a:ext cx="8497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araña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>
                <a:solidFill>
                  <a:srgbClr val="FFFF00"/>
                </a:solidFill>
                <a:latin typeface="Comic Sans MS" pitchFamily="66" charset="0"/>
              </a:rPr>
              <a:t>no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grande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6" name="32-Point Star 5"/>
          <p:cNvSpPr/>
          <p:nvPr/>
        </p:nvSpPr>
        <p:spPr>
          <a:xfrm rot="872103">
            <a:off x="6189663" y="188913"/>
            <a:ext cx="2879725" cy="1439862"/>
          </a:xfrm>
          <a:prstGeom prst="star3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accent6">
                    <a:lumMod val="10000"/>
                  </a:schemeClr>
                </a:solidFill>
                <a:latin typeface="Comic Sans MS" panose="030F0702030302020204" pitchFamily="66" charset="0"/>
              </a:rPr>
              <a:t>no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11150" y="2530475"/>
            <a:ext cx="8497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jirafa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feroz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1150" y="3598863"/>
            <a:ext cx="8497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jirafa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>
                <a:solidFill>
                  <a:srgbClr val="FFFF00"/>
                </a:solidFill>
                <a:latin typeface="Comic Sans MS" pitchFamily="66" charset="0"/>
              </a:rPr>
              <a:t>no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feroz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7093" y="4665662"/>
            <a:ext cx="8497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tigre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dócil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1150" y="5732463"/>
            <a:ext cx="8497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tigre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>
                <a:solidFill>
                  <a:srgbClr val="FFFF00"/>
                </a:solidFill>
                <a:latin typeface="Comic Sans MS" pitchFamily="66" charset="0"/>
              </a:rPr>
              <a:t>no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dócil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323850" y="692150"/>
            <a:ext cx="84963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sz="4000" u="sng" dirty="0">
                <a:solidFill>
                  <a:schemeClr val="accent5"/>
                </a:solidFill>
              </a:rPr>
              <a:t>el 18 de </a:t>
            </a:r>
            <a:r>
              <a:rPr lang="en-GB" altLang="en-US" sz="4000" u="sng" dirty="0" err="1">
                <a:solidFill>
                  <a:schemeClr val="accent5"/>
                </a:solidFill>
              </a:rPr>
              <a:t>enero</a:t>
            </a:r>
            <a:endParaRPr lang="en-GB" altLang="en-US" sz="4000" u="sng" dirty="0">
              <a:solidFill>
                <a:schemeClr val="accent5"/>
              </a:solidFill>
            </a:endParaRPr>
          </a:p>
          <a:p>
            <a:endParaRPr lang="en-GB" altLang="en-US" sz="4000" u="sng" dirty="0">
              <a:solidFill>
                <a:schemeClr val="accent5"/>
              </a:solidFill>
            </a:endParaRPr>
          </a:p>
          <a:p>
            <a:r>
              <a:rPr lang="en-GB" altLang="en-US" sz="4000" u="sng" dirty="0">
                <a:solidFill>
                  <a:schemeClr val="accent5"/>
                </a:solidFill>
              </a:rPr>
              <a:t>I can write negative sentences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11150" y="3081338"/>
            <a:ext cx="84978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e.g.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jirafa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feroz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311150" y="4365104"/>
            <a:ext cx="8497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Una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jirafa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>
                <a:solidFill>
                  <a:srgbClr val="FFFF00"/>
                </a:solidFill>
                <a:latin typeface="Comic Sans MS" pitchFamily="66" charset="0"/>
              </a:rPr>
              <a:t>no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es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 </a:t>
            </a:r>
            <a:r>
              <a:rPr lang="en-GB" altLang="en-US" sz="4000" dirty="0" err="1">
                <a:solidFill>
                  <a:schemeClr val="accent5"/>
                </a:solidFill>
                <a:latin typeface="Comic Sans MS" pitchFamily="66" charset="0"/>
              </a:rPr>
              <a:t>feroz</a:t>
            </a:r>
            <a:r>
              <a:rPr lang="en-GB" altLang="en-US" sz="4000" dirty="0">
                <a:solidFill>
                  <a:schemeClr val="accent5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3661</TotalTime>
  <Words>96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Diseño predeterminado</vt:lpstr>
      <vt:lpstr>ind_0738_slide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167</cp:revision>
  <dcterms:created xsi:type="dcterms:W3CDTF">2009-03-26T20:51:52Z</dcterms:created>
  <dcterms:modified xsi:type="dcterms:W3CDTF">2018-03-19T11:34:16Z</dcterms:modified>
</cp:coreProperties>
</file>