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0"/>
  </p:notesMasterIdLst>
  <p:sldIdLst>
    <p:sldId id="335" r:id="rId3"/>
    <p:sldId id="336" r:id="rId4"/>
    <p:sldId id="338" r:id="rId5"/>
    <p:sldId id="339" r:id="rId6"/>
    <p:sldId id="340" r:id="rId7"/>
    <p:sldId id="341" r:id="rId8"/>
    <p:sldId id="342" r:id="rId9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  <a:srgbClr val="FFFF00"/>
    <a:srgbClr val="663300"/>
    <a:srgbClr val="CC3399"/>
    <a:srgbClr val="FF6600"/>
    <a:srgbClr val="33CC33"/>
    <a:srgbClr val="A31923"/>
    <a:srgbClr val="FF99CC"/>
    <a:srgbClr val="996633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78" autoAdjust="0"/>
    <p:restoredTop sz="94660"/>
  </p:normalViewPr>
  <p:slideViewPr>
    <p:cSldViewPr>
      <p:cViewPr varScale="1">
        <p:scale>
          <a:sx n="105" d="100"/>
          <a:sy n="105" d="100"/>
        </p:scale>
        <p:origin x="-1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31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E158954F-C904-4C69-9D77-034FCD8D08CA}" type="datetimeFigureOut">
              <a:rPr lang="es-UY"/>
              <a:pPr>
                <a:defRPr/>
              </a:pPr>
              <a:t>19/03/2018</a:t>
            </a:fld>
            <a:endParaRPr lang="es-UY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UY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es-UY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211366C7-21B8-4169-9213-B7F9E3F6BEE1}" type="slidenum">
              <a:rPr lang="es-UY" altLang="en-US"/>
              <a:pPr>
                <a:defRPr/>
              </a:pPr>
              <a:t>‹#›</a:t>
            </a:fld>
            <a:endParaRPr lang="es-UY" altLang="en-US"/>
          </a:p>
        </p:txBody>
      </p:sp>
    </p:spTree>
    <p:extLst>
      <p:ext uri="{BB962C8B-B14F-4D97-AF65-F5344CB8AC3E}">
        <p14:creationId xmlns:p14="http://schemas.microsoft.com/office/powerpoint/2010/main" val="42379322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02D19-C3C6-46E3-AACA-EBFA13915661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619986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DC2149-FCEC-4B2C-8257-7C98CEDD44CF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4082346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414548-F697-4306-9027-C69806FFDB65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082599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73C91A-344E-4BE4-87AB-AB1FDA057FCF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653242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ED8F45-A546-4231-A1B9-D728DE946E4D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537289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264EF-87ED-4C0F-AB1F-FBFE86725E00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465402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7EE055-3EDB-4389-AF7E-C63279042932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787962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912CB-1052-407A-A8DF-02725321A811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446231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F67859-9EEF-4F59-ACB8-B9C48762675E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787570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09BF1C-0DF1-408B-B84B-F5B2976E572B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695825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UY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E7FDBD-E1B1-457A-BB4E-F3A732BADF9B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679596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theme" Target="../theme/theme2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modificar el estilo de texto del patrón</a:t>
            </a:r>
          </a:p>
          <a:p>
            <a:pPr lvl="1"/>
            <a:r>
              <a:rPr lang="es-ES" altLang="en-US"/>
              <a:t>Segundo nivel</a:t>
            </a:r>
          </a:p>
          <a:p>
            <a:pPr lvl="2"/>
            <a:r>
              <a:rPr lang="es-ES" altLang="en-US"/>
              <a:t>Tercer nivel</a:t>
            </a:r>
          </a:p>
          <a:p>
            <a:pPr lvl="3"/>
            <a:r>
              <a:rPr lang="es-ES" altLang="en-US"/>
              <a:t>Cuarto nivel</a:t>
            </a:r>
          </a:p>
          <a:p>
            <a:pPr lvl="4"/>
            <a:r>
              <a:rPr lang="es-ES" altLang="en-US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fld id="{0A70BFFA-D6F0-48FA-8422-0D27D125355E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FFFFFF"/>
                </a:solidFill>
                <a:latin typeface="Arial" charset="0"/>
              </a:defRPr>
            </a:lvl1pPr>
          </a:lstStyle>
          <a:p>
            <a:fld id="{1DA0AD04-5AD9-47D1-A161-978AC2598034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83" y="0"/>
            <a:ext cx="8829946" cy="5819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372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83" y="0"/>
            <a:ext cx="8829946" cy="581925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236296" y="3861048"/>
            <a:ext cx="1800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solidFill>
                  <a:srgbClr val="00B050"/>
                </a:solidFill>
              </a:rPr>
              <a:t>1. Animals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2123728" y="1772816"/>
            <a:ext cx="1008112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6"/>
          <p:cNvSpPr/>
          <p:nvPr/>
        </p:nvSpPr>
        <p:spPr>
          <a:xfrm>
            <a:off x="4644008" y="1781200"/>
            <a:ext cx="1008112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/>
          <p:cNvSpPr/>
          <p:nvPr/>
        </p:nvSpPr>
        <p:spPr>
          <a:xfrm>
            <a:off x="1115616" y="2213248"/>
            <a:ext cx="1296144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/>
          <p:cNvSpPr/>
          <p:nvPr/>
        </p:nvSpPr>
        <p:spPr>
          <a:xfrm>
            <a:off x="3851920" y="2213248"/>
            <a:ext cx="1872208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2483768" y="2581369"/>
            <a:ext cx="1152128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0"/>
          <p:cNvSpPr/>
          <p:nvPr/>
        </p:nvSpPr>
        <p:spPr>
          <a:xfrm>
            <a:off x="5508104" y="2634850"/>
            <a:ext cx="1080120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/>
        </p:nvSpPr>
        <p:spPr>
          <a:xfrm>
            <a:off x="2915816" y="3068960"/>
            <a:ext cx="1224136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/>
        </p:nvSpPr>
        <p:spPr>
          <a:xfrm>
            <a:off x="5364088" y="2996952"/>
            <a:ext cx="1440160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ounded Rectangle 13"/>
          <p:cNvSpPr/>
          <p:nvPr/>
        </p:nvSpPr>
        <p:spPr>
          <a:xfrm>
            <a:off x="3131840" y="3501008"/>
            <a:ext cx="1512168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ounded Rectangle 14"/>
          <p:cNvSpPr/>
          <p:nvPr/>
        </p:nvSpPr>
        <p:spPr>
          <a:xfrm>
            <a:off x="395536" y="3874304"/>
            <a:ext cx="1224136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ounded Rectangle 15"/>
          <p:cNvSpPr/>
          <p:nvPr/>
        </p:nvSpPr>
        <p:spPr>
          <a:xfrm>
            <a:off x="3779912" y="3878506"/>
            <a:ext cx="1728192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1812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83" y="0"/>
            <a:ext cx="8829946" cy="581925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236296" y="3861048"/>
            <a:ext cx="1800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solidFill>
                  <a:srgbClr val="00B050"/>
                </a:solidFill>
              </a:rPr>
              <a:t>1. Animals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2123728" y="1772816"/>
            <a:ext cx="1008112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6"/>
          <p:cNvSpPr/>
          <p:nvPr/>
        </p:nvSpPr>
        <p:spPr>
          <a:xfrm>
            <a:off x="4644008" y="1781200"/>
            <a:ext cx="1008112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/>
          <p:cNvSpPr/>
          <p:nvPr/>
        </p:nvSpPr>
        <p:spPr>
          <a:xfrm>
            <a:off x="1115616" y="2213248"/>
            <a:ext cx="1296144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/>
          <p:cNvSpPr/>
          <p:nvPr/>
        </p:nvSpPr>
        <p:spPr>
          <a:xfrm>
            <a:off x="3851920" y="2213248"/>
            <a:ext cx="1872208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2483768" y="2581369"/>
            <a:ext cx="1152128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0"/>
          <p:cNvSpPr/>
          <p:nvPr/>
        </p:nvSpPr>
        <p:spPr>
          <a:xfrm>
            <a:off x="5508104" y="2634850"/>
            <a:ext cx="1080120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/>
        </p:nvSpPr>
        <p:spPr>
          <a:xfrm>
            <a:off x="2915816" y="2996952"/>
            <a:ext cx="1224136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/>
        </p:nvSpPr>
        <p:spPr>
          <a:xfrm>
            <a:off x="5364088" y="2996952"/>
            <a:ext cx="1440160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ounded Rectangle 13"/>
          <p:cNvSpPr/>
          <p:nvPr/>
        </p:nvSpPr>
        <p:spPr>
          <a:xfrm>
            <a:off x="3131840" y="3501008"/>
            <a:ext cx="1512168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ounded Rectangle 14"/>
          <p:cNvSpPr/>
          <p:nvPr/>
        </p:nvSpPr>
        <p:spPr>
          <a:xfrm>
            <a:off x="395536" y="3874304"/>
            <a:ext cx="1224136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ounded Rectangle 15"/>
          <p:cNvSpPr/>
          <p:nvPr/>
        </p:nvSpPr>
        <p:spPr>
          <a:xfrm>
            <a:off x="3779912" y="3878506"/>
            <a:ext cx="1728192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7128792" y="4293096"/>
            <a:ext cx="233975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solidFill>
                  <a:srgbClr val="0070C0"/>
                </a:solidFill>
              </a:rPr>
              <a:t>2.Adjectives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3419872" y="1772816"/>
            <a:ext cx="684076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ounded Rectangle 18"/>
          <p:cNvSpPr/>
          <p:nvPr/>
        </p:nvSpPr>
        <p:spPr>
          <a:xfrm>
            <a:off x="415870" y="2213248"/>
            <a:ext cx="684076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ounded Rectangle 19"/>
          <p:cNvSpPr/>
          <p:nvPr/>
        </p:nvSpPr>
        <p:spPr>
          <a:xfrm>
            <a:off x="2774792" y="2213248"/>
            <a:ext cx="861104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ounded Rectangle 20"/>
          <p:cNvSpPr/>
          <p:nvPr/>
        </p:nvSpPr>
        <p:spPr>
          <a:xfrm>
            <a:off x="415870" y="2621594"/>
            <a:ext cx="915770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ounded Rectangle 21"/>
          <p:cNvSpPr/>
          <p:nvPr/>
        </p:nvSpPr>
        <p:spPr>
          <a:xfrm>
            <a:off x="3914310" y="2621594"/>
            <a:ext cx="684076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ounded Rectangle 22"/>
          <p:cNvSpPr/>
          <p:nvPr/>
        </p:nvSpPr>
        <p:spPr>
          <a:xfrm>
            <a:off x="773578" y="2996952"/>
            <a:ext cx="684076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ounded Rectangle 23"/>
          <p:cNvSpPr/>
          <p:nvPr/>
        </p:nvSpPr>
        <p:spPr>
          <a:xfrm>
            <a:off x="4463988" y="2996952"/>
            <a:ext cx="828092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ounded Rectangle 24"/>
          <p:cNvSpPr/>
          <p:nvPr/>
        </p:nvSpPr>
        <p:spPr>
          <a:xfrm>
            <a:off x="1943708" y="3501008"/>
            <a:ext cx="972108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ounded Rectangle 25"/>
          <p:cNvSpPr/>
          <p:nvPr/>
        </p:nvSpPr>
        <p:spPr>
          <a:xfrm>
            <a:off x="6048164" y="3440224"/>
            <a:ext cx="684076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ounded Rectangle 26"/>
          <p:cNvSpPr/>
          <p:nvPr/>
        </p:nvSpPr>
        <p:spPr>
          <a:xfrm>
            <a:off x="2285746" y="3878506"/>
            <a:ext cx="919598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ounded Rectangle 27"/>
          <p:cNvSpPr/>
          <p:nvPr/>
        </p:nvSpPr>
        <p:spPr>
          <a:xfrm>
            <a:off x="451874" y="4293096"/>
            <a:ext cx="879766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9797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83" y="0"/>
            <a:ext cx="8829946" cy="581925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236296" y="3861048"/>
            <a:ext cx="1800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solidFill>
                  <a:srgbClr val="00B050"/>
                </a:solidFill>
              </a:rPr>
              <a:t>1. Animals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2123728" y="1772816"/>
            <a:ext cx="1008112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6"/>
          <p:cNvSpPr/>
          <p:nvPr/>
        </p:nvSpPr>
        <p:spPr>
          <a:xfrm>
            <a:off x="4644008" y="1781200"/>
            <a:ext cx="1008112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/>
          <p:cNvSpPr/>
          <p:nvPr/>
        </p:nvSpPr>
        <p:spPr>
          <a:xfrm>
            <a:off x="1115616" y="2213248"/>
            <a:ext cx="1296144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/>
          <p:cNvSpPr/>
          <p:nvPr/>
        </p:nvSpPr>
        <p:spPr>
          <a:xfrm>
            <a:off x="3851920" y="2213248"/>
            <a:ext cx="1872208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2483768" y="2581369"/>
            <a:ext cx="1152128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0"/>
          <p:cNvSpPr/>
          <p:nvPr/>
        </p:nvSpPr>
        <p:spPr>
          <a:xfrm>
            <a:off x="5508104" y="2634850"/>
            <a:ext cx="1080120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/>
        </p:nvSpPr>
        <p:spPr>
          <a:xfrm>
            <a:off x="2915816" y="2996952"/>
            <a:ext cx="1224136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/>
        </p:nvSpPr>
        <p:spPr>
          <a:xfrm>
            <a:off x="5364088" y="2996952"/>
            <a:ext cx="1440160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ounded Rectangle 13"/>
          <p:cNvSpPr/>
          <p:nvPr/>
        </p:nvSpPr>
        <p:spPr>
          <a:xfrm>
            <a:off x="3131840" y="3501008"/>
            <a:ext cx="1512168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ounded Rectangle 14"/>
          <p:cNvSpPr/>
          <p:nvPr/>
        </p:nvSpPr>
        <p:spPr>
          <a:xfrm>
            <a:off x="395536" y="3874304"/>
            <a:ext cx="1224136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ounded Rectangle 15"/>
          <p:cNvSpPr/>
          <p:nvPr/>
        </p:nvSpPr>
        <p:spPr>
          <a:xfrm>
            <a:off x="3779912" y="3878506"/>
            <a:ext cx="1728192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7056784" y="4293096"/>
            <a:ext cx="219573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solidFill>
                  <a:srgbClr val="0070C0"/>
                </a:solidFill>
              </a:rPr>
              <a:t>2.Adjectives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3419872" y="1772816"/>
            <a:ext cx="684076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ounded Rectangle 18"/>
          <p:cNvSpPr/>
          <p:nvPr/>
        </p:nvSpPr>
        <p:spPr>
          <a:xfrm>
            <a:off x="415870" y="2213248"/>
            <a:ext cx="684076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ounded Rectangle 19"/>
          <p:cNvSpPr/>
          <p:nvPr/>
        </p:nvSpPr>
        <p:spPr>
          <a:xfrm>
            <a:off x="2774792" y="2213248"/>
            <a:ext cx="861104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ounded Rectangle 20"/>
          <p:cNvSpPr/>
          <p:nvPr/>
        </p:nvSpPr>
        <p:spPr>
          <a:xfrm>
            <a:off x="415870" y="2621594"/>
            <a:ext cx="915770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ounded Rectangle 21"/>
          <p:cNvSpPr/>
          <p:nvPr/>
        </p:nvSpPr>
        <p:spPr>
          <a:xfrm>
            <a:off x="3914310" y="2621594"/>
            <a:ext cx="684076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ounded Rectangle 22"/>
          <p:cNvSpPr/>
          <p:nvPr/>
        </p:nvSpPr>
        <p:spPr>
          <a:xfrm>
            <a:off x="773578" y="2996952"/>
            <a:ext cx="684076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ounded Rectangle 23"/>
          <p:cNvSpPr/>
          <p:nvPr/>
        </p:nvSpPr>
        <p:spPr>
          <a:xfrm>
            <a:off x="4463988" y="2996952"/>
            <a:ext cx="828092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ounded Rectangle 24"/>
          <p:cNvSpPr/>
          <p:nvPr/>
        </p:nvSpPr>
        <p:spPr>
          <a:xfrm>
            <a:off x="1943708" y="3501008"/>
            <a:ext cx="972108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ounded Rectangle 25"/>
          <p:cNvSpPr/>
          <p:nvPr/>
        </p:nvSpPr>
        <p:spPr>
          <a:xfrm>
            <a:off x="6048164" y="3440224"/>
            <a:ext cx="684076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ounded Rectangle 26"/>
          <p:cNvSpPr/>
          <p:nvPr/>
        </p:nvSpPr>
        <p:spPr>
          <a:xfrm>
            <a:off x="2285746" y="3878506"/>
            <a:ext cx="919598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ounded Rectangle 27"/>
          <p:cNvSpPr/>
          <p:nvPr/>
        </p:nvSpPr>
        <p:spPr>
          <a:xfrm>
            <a:off x="451874" y="4293096"/>
            <a:ext cx="879766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7056784" y="4815576"/>
            <a:ext cx="219573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solidFill>
                  <a:srgbClr val="FF0000"/>
                </a:solidFill>
              </a:rPr>
              <a:t>3.to be (</a:t>
            </a:r>
            <a:r>
              <a:rPr lang="en-GB" sz="2600" dirty="0" err="1">
                <a:solidFill>
                  <a:srgbClr val="FF0000"/>
                </a:solidFill>
              </a:rPr>
              <a:t>ser</a:t>
            </a:r>
            <a:r>
              <a:rPr lang="en-GB" sz="26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30" name="Rounded Rectangle 29"/>
          <p:cNvSpPr/>
          <p:nvPr/>
        </p:nvSpPr>
        <p:spPr>
          <a:xfrm>
            <a:off x="3114024" y="1772816"/>
            <a:ext cx="305848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ounded Rectangle 30"/>
          <p:cNvSpPr/>
          <p:nvPr/>
        </p:nvSpPr>
        <p:spPr>
          <a:xfrm>
            <a:off x="6040067" y="1772816"/>
            <a:ext cx="305848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ounded Rectangle 31"/>
          <p:cNvSpPr/>
          <p:nvPr/>
        </p:nvSpPr>
        <p:spPr>
          <a:xfrm>
            <a:off x="2439697" y="2213248"/>
            <a:ext cx="305848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ounded Rectangle 32"/>
          <p:cNvSpPr/>
          <p:nvPr/>
        </p:nvSpPr>
        <p:spPr>
          <a:xfrm>
            <a:off x="5724128" y="2213248"/>
            <a:ext cx="305848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ounded Rectangle 33"/>
          <p:cNvSpPr/>
          <p:nvPr/>
        </p:nvSpPr>
        <p:spPr>
          <a:xfrm>
            <a:off x="3626988" y="2621594"/>
            <a:ext cx="305848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ounded Rectangle 34"/>
          <p:cNvSpPr/>
          <p:nvPr/>
        </p:nvSpPr>
        <p:spPr>
          <a:xfrm>
            <a:off x="449728" y="2996952"/>
            <a:ext cx="305848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ounded Rectangle 35"/>
          <p:cNvSpPr/>
          <p:nvPr/>
        </p:nvSpPr>
        <p:spPr>
          <a:xfrm>
            <a:off x="4140662" y="2996952"/>
            <a:ext cx="305848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ounded Rectangle 36"/>
          <p:cNvSpPr/>
          <p:nvPr/>
        </p:nvSpPr>
        <p:spPr>
          <a:xfrm>
            <a:off x="416580" y="3501008"/>
            <a:ext cx="305848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ounded Rectangle 37"/>
          <p:cNvSpPr/>
          <p:nvPr/>
        </p:nvSpPr>
        <p:spPr>
          <a:xfrm>
            <a:off x="4644008" y="3501008"/>
            <a:ext cx="305848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ounded Rectangle 38"/>
          <p:cNvSpPr/>
          <p:nvPr/>
        </p:nvSpPr>
        <p:spPr>
          <a:xfrm>
            <a:off x="1980608" y="3878506"/>
            <a:ext cx="305848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ounded Rectangle 39"/>
          <p:cNvSpPr/>
          <p:nvPr/>
        </p:nvSpPr>
        <p:spPr>
          <a:xfrm>
            <a:off x="5571204" y="3878506"/>
            <a:ext cx="305848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3438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83" y="0"/>
            <a:ext cx="8829946" cy="581925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236296" y="3861048"/>
            <a:ext cx="1800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solidFill>
                  <a:srgbClr val="00B050"/>
                </a:solidFill>
              </a:rPr>
              <a:t>1. Animals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2123728" y="1772816"/>
            <a:ext cx="1008112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6"/>
          <p:cNvSpPr/>
          <p:nvPr/>
        </p:nvSpPr>
        <p:spPr>
          <a:xfrm>
            <a:off x="4644008" y="1781200"/>
            <a:ext cx="1008112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/>
          <p:cNvSpPr/>
          <p:nvPr/>
        </p:nvSpPr>
        <p:spPr>
          <a:xfrm>
            <a:off x="1115616" y="2213248"/>
            <a:ext cx="1296144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/>
          <p:cNvSpPr/>
          <p:nvPr/>
        </p:nvSpPr>
        <p:spPr>
          <a:xfrm>
            <a:off x="3851920" y="2213248"/>
            <a:ext cx="1872208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2483768" y="2581369"/>
            <a:ext cx="1152128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0"/>
          <p:cNvSpPr/>
          <p:nvPr/>
        </p:nvSpPr>
        <p:spPr>
          <a:xfrm>
            <a:off x="5508104" y="2634850"/>
            <a:ext cx="1080120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/>
        </p:nvSpPr>
        <p:spPr>
          <a:xfrm>
            <a:off x="2915816" y="2996952"/>
            <a:ext cx="1224136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/>
        </p:nvSpPr>
        <p:spPr>
          <a:xfrm>
            <a:off x="5364088" y="2996952"/>
            <a:ext cx="1440160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ounded Rectangle 13"/>
          <p:cNvSpPr/>
          <p:nvPr/>
        </p:nvSpPr>
        <p:spPr>
          <a:xfrm>
            <a:off x="3131840" y="3501008"/>
            <a:ext cx="1512168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ounded Rectangle 14"/>
          <p:cNvSpPr/>
          <p:nvPr/>
        </p:nvSpPr>
        <p:spPr>
          <a:xfrm>
            <a:off x="395536" y="3874304"/>
            <a:ext cx="1224136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ounded Rectangle 15"/>
          <p:cNvSpPr/>
          <p:nvPr/>
        </p:nvSpPr>
        <p:spPr>
          <a:xfrm>
            <a:off x="3779912" y="3878506"/>
            <a:ext cx="1728192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7056784" y="4293096"/>
            <a:ext cx="219573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solidFill>
                  <a:srgbClr val="0070C0"/>
                </a:solidFill>
              </a:rPr>
              <a:t>2.Adjectives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3419872" y="1772816"/>
            <a:ext cx="684076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ounded Rectangle 18"/>
          <p:cNvSpPr/>
          <p:nvPr/>
        </p:nvSpPr>
        <p:spPr>
          <a:xfrm>
            <a:off x="415870" y="2213248"/>
            <a:ext cx="684076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ounded Rectangle 19"/>
          <p:cNvSpPr/>
          <p:nvPr/>
        </p:nvSpPr>
        <p:spPr>
          <a:xfrm>
            <a:off x="2774792" y="2213248"/>
            <a:ext cx="861104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ounded Rectangle 20"/>
          <p:cNvSpPr/>
          <p:nvPr/>
        </p:nvSpPr>
        <p:spPr>
          <a:xfrm>
            <a:off x="415870" y="2621594"/>
            <a:ext cx="915770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ounded Rectangle 21"/>
          <p:cNvSpPr/>
          <p:nvPr/>
        </p:nvSpPr>
        <p:spPr>
          <a:xfrm>
            <a:off x="3914310" y="2621594"/>
            <a:ext cx="684076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ounded Rectangle 22"/>
          <p:cNvSpPr/>
          <p:nvPr/>
        </p:nvSpPr>
        <p:spPr>
          <a:xfrm>
            <a:off x="773578" y="2996952"/>
            <a:ext cx="684076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ounded Rectangle 23"/>
          <p:cNvSpPr/>
          <p:nvPr/>
        </p:nvSpPr>
        <p:spPr>
          <a:xfrm>
            <a:off x="4463988" y="2996952"/>
            <a:ext cx="828092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ounded Rectangle 24"/>
          <p:cNvSpPr/>
          <p:nvPr/>
        </p:nvSpPr>
        <p:spPr>
          <a:xfrm>
            <a:off x="1943708" y="3501008"/>
            <a:ext cx="972108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ounded Rectangle 25"/>
          <p:cNvSpPr/>
          <p:nvPr/>
        </p:nvSpPr>
        <p:spPr>
          <a:xfrm>
            <a:off x="6048164" y="3440224"/>
            <a:ext cx="684076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ounded Rectangle 26"/>
          <p:cNvSpPr/>
          <p:nvPr/>
        </p:nvSpPr>
        <p:spPr>
          <a:xfrm>
            <a:off x="2285746" y="3878506"/>
            <a:ext cx="919598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ounded Rectangle 27"/>
          <p:cNvSpPr/>
          <p:nvPr/>
        </p:nvSpPr>
        <p:spPr>
          <a:xfrm>
            <a:off x="451874" y="4293096"/>
            <a:ext cx="879766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7056784" y="4815576"/>
            <a:ext cx="219573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solidFill>
                  <a:srgbClr val="FF0000"/>
                </a:solidFill>
              </a:rPr>
              <a:t>3.to be (</a:t>
            </a:r>
            <a:r>
              <a:rPr lang="en-GB" sz="2600" dirty="0" err="1">
                <a:solidFill>
                  <a:srgbClr val="FF0000"/>
                </a:solidFill>
              </a:rPr>
              <a:t>ser</a:t>
            </a:r>
            <a:r>
              <a:rPr lang="en-GB" sz="26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30" name="Rounded Rectangle 29"/>
          <p:cNvSpPr/>
          <p:nvPr/>
        </p:nvSpPr>
        <p:spPr>
          <a:xfrm>
            <a:off x="3114024" y="1772816"/>
            <a:ext cx="305848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ounded Rectangle 30"/>
          <p:cNvSpPr/>
          <p:nvPr/>
        </p:nvSpPr>
        <p:spPr>
          <a:xfrm>
            <a:off x="6040067" y="1772816"/>
            <a:ext cx="305848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ounded Rectangle 31"/>
          <p:cNvSpPr/>
          <p:nvPr/>
        </p:nvSpPr>
        <p:spPr>
          <a:xfrm>
            <a:off x="2439697" y="2213248"/>
            <a:ext cx="305848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ounded Rectangle 32"/>
          <p:cNvSpPr/>
          <p:nvPr/>
        </p:nvSpPr>
        <p:spPr>
          <a:xfrm>
            <a:off x="5724128" y="2213248"/>
            <a:ext cx="305848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ounded Rectangle 33"/>
          <p:cNvSpPr/>
          <p:nvPr/>
        </p:nvSpPr>
        <p:spPr>
          <a:xfrm>
            <a:off x="3626988" y="2621594"/>
            <a:ext cx="305848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ounded Rectangle 34"/>
          <p:cNvSpPr/>
          <p:nvPr/>
        </p:nvSpPr>
        <p:spPr>
          <a:xfrm>
            <a:off x="449728" y="2996952"/>
            <a:ext cx="305848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ounded Rectangle 35"/>
          <p:cNvSpPr/>
          <p:nvPr/>
        </p:nvSpPr>
        <p:spPr>
          <a:xfrm>
            <a:off x="4140662" y="2996952"/>
            <a:ext cx="305848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ounded Rectangle 36"/>
          <p:cNvSpPr/>
          <p:nvPr/>
        </p:nvSpPr>
        <p:spPr>
          <a:xfrm>
            <a:off x="416580" y="3501008"/>
            <a:ext cx="305848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ounded Rectangle 37"/>
          <p:cNvSpPr/>
          <p:nvPr/>
        </p:nvSpPr>
        <p:spPr>
          <a:xfrm>
            <a:off x="4644008" y="3501008"/>
            <a:ext cx="305848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ounded Rectangle 38"/>
          <p:cNvSpPr/>
          <p:nvPr/>
        </p:nvSpPr>
        <p:spPr>
          <a:xfrm>
            <a:off x="1980608" y="3878506"/>
            <a:ext cx="305848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ounded Rectangle 39"/>
          <p:cNvSpPr/>
          <p:nvPr/>
        </p:nvSpPr>
        <p:spPr>
          <a:xfrm>
            <a:off x="5571204" y="3878506"/>
            <a:ext cx="305848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/>
          <p:cNvSpPr txBox="1"/>
          <p:nvPr/>
        </p:nvSpPr>
        <p:spPr>
          <a:xfrm>
            <a:off x="6718853" y="5445224"/>
            <a:ext cx="252088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solidFill>
                  <a:srgbClr val="CC3399"/>
                </a:solidFill>
              </a:rPr>
              <a:t>4. conjunctions</a:t>
            </a:r>
          </a:p>
        </p:txBody>
      </p:sp>
      <p:sp>
        <p:nvSpPr>
          <p:cNvPr id="42" name="Rounded Rectangle 41"/>
          <p:cNvSpPr/>
          <p:nvPr/>
        </p:nvSpPr>
        <p:spPr>
          <a:xfrm>
            <a:off x="3131840" y="908720"/>
            <a:ext cx="369532" cy="288032"/>
          </a:xfrm>
          <a:prstGeom prst="roundRect">
            <a:avLst/>
          </a:prstGeom>
          <a:noFill/>
          <a:ln>
            <a:solidFill>
              <a:srgbClr val="CC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ounded Rectangle 42"/>
          <p:cNvSpPr/>
          <p:nvPr/>
        </p:nvSpPr>
        <p:spPr>
          <a:xfrm>
            <a:off x="4094456" y="1781200"/>
            <a:ext cx="549552" cy="288032"/>
          </a:xfrm>
          <a:prstGeom prst="roundRect">
            <a:avLst/>
          </a:prstGeom>
          <a:noFill/>
          <a:ln>
            <a:solidFill>
              <a:srgbClr val="CC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ounded Rectangle 43"/>
          <p:cNvSpPr/>
          <p:nvPr/>
        </p:nvSpPr>
        <p:spPr>
          <a:xfrm>
            <a:off x="1331640" y="2621594"/>
            <a:ext cx="1080120" cy="288032"/>
          </a:xfrm>
          <a:prstGeom prst="roundRect">
            <a:avLst/>
          </a:prstGeom>
          <a:noFill/>
          <a:ln>
            <a:solidFill>
              <a:srgbClr val="CC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ounded Rectangle 44"/>
          <p:cNvSpPr/>
          <p:nvPr/>
        </p:nvSpPr>
        <p:spPr>
          <a:xfrm>
            <a:off x="5220071" y="2621594"/>
            <a:ext cx="260243" cy="288032"/>
          </a:xfrm>
          <a:prstGeom prst="roundRect">
            <a:avLst/>
          </a:prstGeom>
          <a:noFill/>
          <a:ln>
            <a:solidFill>
              <a:srgbClr val="CC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ounded Rectangle 45"/>
          <p:cNvSpPr/>
          <p:nvPr/>
        </p:nvSpPr>
        <p:spPr>
          <a:xfrm>
            <a:off x="1457654" y="2996952"/>
            <a:ext cx="1458162" cy="288032"/>
          </a:xfrm>
          <a:prstGeom prst="roundRect">
            <a:avLst/>
          </a:prstGeom>
          <a:noFill/>
          <a:ln>
            <a:solidFill>
              <a:srgbClr val="CC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ounded Rectangle 47"/>
          <p:cNvSpPr/>
          <p:nvPr/>
        </p:nvSpPr>
        <p:spPr>
          <a:xfrm>
            <a:off x="2890401" y="3501008"/>
            <a:ext cx="274776" cy="288032"/>
          </a:xfrm>
          <a:prstGeom prst="roundRect">
            <a:avLst/>
          </a:prstGeom>
          <a:noFill/>
          <a:ln>
            <a:solidFill>
              <a:srgbClr val="CC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ounded Rectangle 48"/>
          <p:cNvSpPr/>
          <p:nvPr/>
        </p:nvSpPr>
        <p:spPr>
          <a:xfrm>
            <a:off x="3205344" y="3880399"/>
            <a:ext cx="549552" cy="288032"/>
          </a:xfrm>
          <a:prstGeom prst="roundRect">
            <a:avLst/>
          </a:prstGeom>
          <a:noFill/>
          <a:ln>
            <a:solidFill>
              <a:srgbClr val="CC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ounded Rectangle 44">
            <a:extLst>
              <a:ext uri="{FF2B5EF4-FFF2-40B4-BE49-F238E27FC236}">
                <a16:creationId xmlns:a16="http://schemas.microsoft.com/office/drawing/2014/main" xmlns="" id="{4FD09DC8-31D4-4741-A5E2-867F61BA908B}"/>
              </a:ext>
            </a:extLst>
          </p:cNvPr>
          <p:cNvSpPr/>
          <p:nvPr/>
        </p:nvSpPr>
        <p:spPr>
          <a:xfrm>
            <a:off x="3627681" y="2211537"/>
            <a:ext cx="260243" cy="288032"/>
          </a:xfrm>
          <a:prstGeom prst="roundRect">
            <a:avLst/>
          </a:prstGeom>
          <a:noFill/>
          <a:ln>
            <a:solidFill>
              <a:srgbClr val="CC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6677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48" grpId="0" animBg="1"/>
      <p:bldP spid="49" grpId="0" animBg="1"/>
      <p:bldP spid="5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83" y="0"/>
            <a:ext cx="8829946" cy="581925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236296" y="3861048"/>
            <a:ext cx="1800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solidFill>
                  <a:srgbClr val="00B050"/>
                </a:solidFill>
              </a:rPr>
              <a:t>1. Animals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2123728" y="1772816"/>
            <a:ext cx="1008112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6"/>
          <p:cNvSpPr/>
          <p:nvPr/>
        </p:nvSpPr>
        <p:spPr>
          <a:xfrm>
            <a:off x="4644008" y="1781200"/>
            <a:ext cx="1008112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/>
          <p:cNvSpPr/>
          <p:nvPr/>
        </p:nvSpPr>
        <p:spPr>
          <a:xfrm>
            <a:off x="1115616" y="2213248"/>
            <a:ext cx="1296144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/>
          <p:cNvSpPr/>
          <p:nvPr/>
        </p:nvSpPr>
        <p:spPr>
          <a:xfrm>
            <a:off x="3851920" y="2213248"/>
            <a:ext cx="1872208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2483768" y="2581369"/>
            <a:ext cx="1152128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0"/>
          <p:cNvSpPr/>
          <p:nvPr/>
        </p:nvSpPr>
        <p:spPr>
          <a:xfrm>
            <a:off x="5508104" y="2634850"/>
            <a:ext cx="1080120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/>
        </p:nvSpPr>
        <p:spPr>
          <a:xfrm>
            <a:off x="2915816" y="2996952"/>
            <a:ext cx="1224136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/>
        </p:nvSpPr>
        <p:spPr>
          <a:xfrm>
            <a:off x="5364088" y="2996952"/>
            <a:ext cx="1440160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ounded Rectangle 13"/>
          <p:cNvSpPr/>
          <p:nvPr/>
        </p:nvSpPr>
        <p:spPr>
          <a:xfrm>
            <a:off x="3131840" y="3501008"/>
            <a:ext cx="1512168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ounded Rectangle 14"/>
          <p:cNvSpPr/>
          <p:nvPr/>
        </p:nvSpPr>
        <p:spPr>
          <a:xfrm>
            <a:off x="395536" y="3874304"/>
            <a:ext cx="1224136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ounded Rectangle 15"/>
          <p:cNvSpPr/>
          <p:nvPr/>
        </p:nvSpPr>
        <p:spPr>
          <a:xfrm>
            <a:off x="3779912" y="3878506"/>
            <a:ext cx="1728192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7056784" y="4293096"/>
            <a:ext cx="219573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solidFill>
                  <a:srgbClr val="0070C0"/>
                </a:solidFill>
              </a:rPr>
              <a:t>2.Adjectives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3419872" y="1772816"/>
            <a:ext cx="684076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ounded Rectangle 18"/>
          <p:cNvSpPr/>
          <p:nvPr/>
        </p:nvSpPr>
        <p:spPr>
          <a:xfrm>
            <a:off x="415870" y="2213248"/>
            <a:ext cx="684076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ounded Rectangle 19"/>
          <p:cNvSpPr/>
          <p:nvPr/>
        </p:nvSpPr>
        <p:spPr>
          <a:xfrm>
            <a:off x="2774792" y="2213248"/>
            <a:ext cx="861104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ounded Rectangle 20"/>
          <p:cNvSpPr/>
          <p:nvPr/>
        </p:nvSpPr>
        <p:spPr>
          <a:xfrm>
            <a:off x="415870" y="2621594"/>
            <a:ext cx="915770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ounded Rectangle 21"/>
          <p:cNvSpPr/>
          <p:nvPr/>
        </p:nvSpPr>
        <p:spPr>
          <a:xfrm>
            <a:off x="3914310" y="2621594"/>
            <a:ext cx="684076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ounded Rectangle 22"/>
          <p:cNvSpPr/>
          <p:nvPr/>
        </p:nvSpPr>
        <p:spPr>
          <a:xfrm>
            <a:off x="773578" y="2996952"/>
            <a:ext cx="684076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ounded Rectangle 23"/>
          <p:cNvSpPr/>
          <p:nvPr/>
        </p:nvSpPr>
        <p:spPr>
          <a:xfrm>
            <a:off x="4463988" y="2996952"/>
            <a:ext cx="828092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ounded Rectangle 24"/>
          <p:cNvSpPr/>
          <p:nvPr/>
        </p:nvSpPr>
        <p:spPr>
          <a:xfrm>
            <a:off x="1943708" y="3501008"/>
            <a:ext cx="972108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ounded Rectangle 25"/>
          <p:cNvSpPr/>
          <p:nvPr/>
        </p:nvSpPr>
        <p:spPr>
          <a:xfrm>
            <a:off x="6048164" y="3440224"/>
            <a:ext cx="684076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ounded Rectangle 26"/>
          <p:cNvSpPr/>
          <p:nvPr/>
        </p:nvSpPr>
        <p:spPr>
          <a:xfrm>
            <a:off x="2285746" y="3878506"/>
            <a:ext cx="919598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ounded Rectangle 27"/>
          <p:cNvSpPr/>
          <p:nvPr/>
        </p:nvSpPr>
        <p:spPr>
          <a:xfrm>
            <a:off x="451874" y="4293096"/>
            <a:ext cx="879766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7056784" y="4815576"/>
            <a:ext cx="219573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solidFill>
                  <a:srgbClr val="FF0000"/>
                </a:solidFill>
              </a:rPr>
              <a:t>3.to be (</a:t>
            </a:r>
            <a:r>
              <a:rPr lang="en-GB" sz="2600" dirty="0" err="1">
                <a:solidFill>
                  <a:srgbClr val="FF0000"/>
                </a:solidFill>
              </a:rPr>
              <a:t>ser</a:t>
            </a:r>
            <a:r>
              <a:rPr lang="en-GB" sz="26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30" name="Rounded Rectangle 29"/>
          <p:cNvSpPr/>
          <p:nvPr/>
        </p:nvSpPr>
        <p:spPr>
          <a:xfrm>
            <a:off x="3114024" y="1772816"/>
            <a:ext cx="305848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ounded Rectangle 30"/>
          <p:cNvSpPr/>
          <p:nvPr/>
        </p:nvSpPr>
        <p:spPr>
          <a:xfrm>
            <a:off x="6040067" y="1772816"/>
            <a:ext cx="305848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ounded Rectangle 31"/>
          <p:cNvSpPr/>
          <p:nvPr/>
        </p:nvSpPr>
        <p:spPr>
          <a:xfrm>
            <a:off x="2439697" y="2213248"/>
            <a:ext cx="305848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ounded Rectangle 32"/>
          <p:cNvSpPr/>
          <p:nvPr/>
        </p:nvSpPr>
        <p:spPr>
          <a:xfrm>
            <a:off x="5724128" y="2213248"/>
            <a:ext cx="305848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ounded Rectangle 33"/>
          <p:cNvSpPr/>
          <p:nvPr/>
        </p:nvSpPr>
        <p:spPr>
          <a:xfrm>
            <a:off x="3626988" y="2621594"/>
            <a:ext cx="305848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ounded Rectangle 34"/>
          <p:cNvSpPr/>
          <p:nvPr/>
        </p:nvSpPr>
        <p:spPr>
          <a:xfrm>
            <a:off x="449728" y="2996952"/>
            <a:ext cx="305848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ounded Rectangle 35"/>
          <p:cNvSpPr/>
          <p:nvPr/>
        </p:nvSpPr>
        <p:spPr>
          <a:xfrm>
            <a:off x="4140662" y="2996952"/>
            <a:ext cx="305848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ounded Rectangle 36"/>
          <p:cNvSpPr/>
          <p:nvPr/>
        </p:nvSpPr>
        <p:spPr>
          <a:xfrm>
            <a:off x="416580" y="3501008"/>
            <a:ext cx="305848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ounded Rectangle 37"/>
          <p:cNvSpPr/>
          <p:nvPr/>
        </p:nvSpPr>
        <p:spPr>
          <a:xfrm>
            <a:off x="4644008" y="3501008"/>
            <a:ext cx="305848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ounded Rectangle 38"/>
          <p:cNvSpPr/>
          <p:nvPr/>
        </p:nvSpPr>
        <p:spPr>
          <a:xfrm>
            <a:off x="1980608" y="3878506"/>
            <a:ext cx="305848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ounded Rectangle 39"/>
          <p:cNvSpPr/>
          <p:nvPr/>
        </p:nvSpPr>
        <p:spPr>
          <a:xfrm>
            <a:off x="5571204" y="3878506"/>
            <a:ext cx="305848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/>
          <p:cNvSpPr txBox="1"/>
          <p:nvPr/>
        </p:nvSpPr>
        <p:spPr>
          <a:xfrm>
            <a:off x="6718853" y="5445224"/>
            <a:ext cx="252088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solidFill>
                  <a:srgbClr val="CC3399"/>
                </a:solidFill>
              </a:rPr>
              <a:t>4. conjunctions</a:t>
            </a:r>
          </a:p>
        </p:txBody>
      </p:sp>
      <p:sp>
        <p:nvSpPr>
          <p:cNvPr id="42" name="Rounded Rectangle 41"/>
          <p:cNvSpPr/>
          <p:nvPr/>
        </p:nvSpPr>
        <p:spPr>
          <a:xfrm>
            <a:off x="3131840" y="908720"/>
            <a:ext cx="369532" cy="288032"/>
          </a:xfrm>
          <a:prstGeom prst="roundRect">
            <a:avLst/>
          </a:prstGeom>
          <a:noFill/>
          <a:ln>
            <a:solidFill>
              <a:srgbClr val="CC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ounded Rectangle 42"/>
          <p:cNvSpPr/>
          <p:nvPr/>
        </p:nvSpPr>
        <p:spPr>
          <a:xfrm>
            <a:off x="4094456" y="1781200"/>
            <a:ext cx="549552" cy="288032"/>
          </a:xfrm>
          <a:prstGeom prst="roundRect">
            <a:avLst/>
          </a:prstGeom>
          <a:noFill/>
          <a:ln>
            <a:solidFill>
              <a:srgbClr val="CC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ounded Rectangle 43"/>
          <p:cNvSpPr/>
          <p:nvPr/>
        </p:nvSpPr>
        <p:spPr>
          <a:xfrm>
            <a:off x="1331640" y="2621594"/>
            <a:ext cx="1080120" cy="288032"/>
          </a:xfrm>
          <a:prstGeom prst="roundRect">
            <a:avLst/>
          </a:prstGeom>
          <a:noFill/>
          <a:ln>
            <a:solidFill>
              <a:srgbClr val="CC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ounded Rectangle 44"/>
          <p:cNvSpPr/>
          <p:nvPr/>
        </p:nvSpPr>
        <p:spPr>
          <a:xfrm>
            <a:off x="5220071" y="2621594"/>
            <a:ext cx="260243" cy="288032"/>
          </a:xfrm>
          <a:prstGeom prst="roundRect">
            <a:avLst/>
          </a:prstGeom>
          <a:noFill/>
          <a:ln>
            <a:solidFill>
              <a:srgbClr val="CC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ounded Rectangle 45"/>
          <p:cNvSpPr/>
          <p:nvPr/>
        </p:nvSpPr>
        <p:spPr>
          <a:xfrm>
            <a:off x="1457654" y="2996952"/>
            <a:ext cx="1458162" cy="288032"/>
          </a:xfrm>
          <a:prstGeom prst="roundRect">
            <a:avLst/>
          </a:prstGeom>
          <a:noFill/>
          <a:ln>
            <a:solidFill>
              <a:srgbClr val="CC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ounded Rectangle 47"/>
          <p:cNvSpPr/>
          <p:nvPr/>
        </p:nvSpPr>
        <p:spPr>
          <a:xfrm>
            <a:off x="2890401" y="3501008"/>
            <a:ext cx="274776" cy="288032"/>
          </a:xfrm>
          <a:prstGeom prst="roundRect">
            <a:avLst/>
          </a:prstGeom>
          <a:noFill/>
          <a:ln>
            <a:solidFill>
              <a:srgbClr val="CC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ounded Rectangle 48"/>
          <p:cNvSpPr/>
          <p:nvPr/>
        </p:nvSpPr>
        <p:spPr>
          <a:xfrm>
            <a:off x="3205344" y="3880399"/>
            <a:ext cx="549552" cy="288032"/>
          </a:xfrm>
          <a:prstGeom prst="roundRect">
            <a:avLst/>
          </a:prstGeom>
          <a:noFill/>
          <a:ln>
            <a:solidFill>
              <a:srgbClr val="CC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extBox 49"/>
          <p:cNvSpPr txBox="1"/>
          <p:nvPr/>
        </p:nvSpPr>
        <p:spPr>
          <a:xfrm>
            <a:off x="6695189" y="5819253"/>
            <a:ext cx="252088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solidFill>
                  <a:srgbClr val="663300"/>
                </a:solidFill>
              </a:rPr>
              <a:t>5. intensifiers</a:t>
            </a:r>
          </a:p>
        </p:txBody>
      </p:sp>
      <p:sp>
        <p:nvSpPr>
          <p:cNvPr id="51" name="Rounded Rectangle 50"/>
          <p:cNvSpPr/>
          <p:nvPr/>
        </p:nvSpPr>
        <p:spPr>
          <a:xfrm>
            <a:off x="722428" y="3505064"/>
            <a:ext cx="1221280" cy="288032"/>
          </a:xfrm>
          <a:prstGeom prst="roundRect">
            <a:avLst/>
          </a:prstGeom>
          <a:noFill/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ounded Rectangle 51"/>
          <p:cNvSpPr/>
          <p:nvPr/>
        </p:nvSpPr>
        <p:spPr>
          <a:xfrm>
            <a:off x="4939316" y="3440224"/>
            <a:ext cx="1108848" cy="288032"/>
          </a:xfrm>
          <a:prstGeom prst="roundRect">
            <a:avLst/>
          </a:prstGeom>
          <a:noFill/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ounded Rectangle 52"/>
          <p:cNvSpPr/>
          <p:nvPr/>
        </p:nvSpPr>
        <p:spPr>
          <a:xfrm>
            <a:off x="5879891" y="3888377"/>
            <a:ext cx="610640" cy="288032"/>
          </a:xfrm>
          <a:prstGeom prst="roundRect">
            <a:avLst/>
          </a:prstGeom>
          <a:noFill/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ounded Rectangle 44">
            <a:extLst>
              <a:ext uri="{FF2B5EF4-FFF2-40B4-BE49-F238E27FC236}">
                <a16:creationId xmlns:a16="http://schemas.microsoft.com/office/drawing/2014/main" xmlns="" id="{5921F9EE-A8E9-440C-8B05-6DBE66735191}"/>
              </a:ext>
            </a:extLst>
          </p:cNvPr>
          <p:cNvSpPr/>
          <p:nvPr/>
        </p:nvSpPr>
        <p:spPr>
          <a:xfrm>
            <a:off x="3627681" y="2211537"/>
            <a:ext cx="260243" cy="288032"/>
          </a:xfrm>
          <a:prstGeom prst="roundRect">
            <a:avLst/>
          </a:prstGeom>
          <a:noFill/>
          <a:ln>
            <a:solidFill>
              <a:srgbClr val="CC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7007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2" grpId="0" animBg="1"/>
      <p:bldP spid="5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83" y="0"/>
            <a:ext cx="8829946" cy="581925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236296" y="3861048"/>
            <a:ext cx="1800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solidFill>
                  <a:srgbClr val="00B050"/>
                </a:solidFill>
              </a:rPr>
              <a:t>1. Animals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2123728" y="1772816"/>
            <a:ext cx="1008112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6"/>
          <p:cNvSpPr/>
          <p:nvPr/>
        </p:nvSpPr>
        <p:spPr>
          <a:xfrm>
            <a:off x="4644008" y="1781200"/>
            <a:ext cx="1008112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/>
          <p:cNvSpPr/>
          <p:nvPr/>
        </p:nvSpPr>
        <p:spPr>
          <a:xfrm>
            <a:off x="1115616" y="2213248"/>
            <a:ext cx="1296144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/>
          <p:cNvSpPr/>
          <p:nvPr/>
        </p:nvSpPr>
        <p:spPr>
          <a:xfrm>
            <a:off x="3851920" y="2213248"/>
            <a:ext cx="1872208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2483768" y="2581369"/>
            <a:ext cx="1152128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0"/>
          <p:cNvSpPr/>
          <p:nvPr/>
        </p:nvSpPr>
        <p:spPr>
          <a:xfrm>
            <a:off x="5508104" y="2634850"/>
            <a:ext cx="1080120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/>
        </p:nvSpPr>
        <p:spPr>
          <a:xfrm>
            <a:off x="2915816" y="2996952"/>
            <a:ext cx="1224136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/>
        </p:nvSpPr>
        <p:spPr>
          <a:xfrm>
            <a:off x="5364088" y="2996952"/>
            <a:ext cx="1440160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ounded Rectangle 13"/>
          <p:cNvSpPr/>
          <p:nvPr/>
        </p:nvSpPr>
        <p:spPr>
          <a:xfrm>
            <a:off x="3131840" y="3501008"/>
            <a:ext cx="1512168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ounded Rectangle 14"/>
          <p:cNvSpPr/>
          <p:nvPr/>
        </p:nvSpPr>
        <p:spPr>
          <a:xfrm>
            <a:off x="395536" y="3874304"/>
            <a:ext cx="1224136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ounded Rectangle 15"/>
          <p:cNvSpPr/>
          <p:nvPr/>
        </p:nvSpPr>
        <p:spPr>
          <a:xfrm>
            <a:off x="3779912" y="3878506"/>
            <a:ext cx="1728192" cy="288032"/>
          </a:xfrm>
          <a:prstGeom prst="roundRect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7056784" y="4293096"/>
            <a:ext cx="219573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solidFill>
                  <a:srgbClr val="0070C0"/>
                </a:solidFill>
              </a:rPr>
              <a:t>2.Adjectives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3419872" y="1772816"/>
            <a:ext cx="684076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ounded Rectangle 18"/>
          <p:cNvSpPr/>
          <p:nvPr/>
        </p:nvSpPr>
        <p:spPr>
          <a:xfrm>
            <a:off x="415870" y="2213248"/>
            <a:ext cx="684076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ounded Rectangle 19"/>
          <p:cNvSpPr/>
          <p:nvPr/>
        </p:nvSpPr>
        <p:spPr>
          <a:xfrm>
            <a:off x="2774792" y="2213248"/>
            <a:ext cx="861104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ounded Rectangle 20"/>
          <p:cNvSpPr/>
          <p:nvPr/>
        </p:nvSpPr>
        <p:spPr>
          <a:xfrm>
            <a:off x="415870" y="2621594"/>
            <a:ext cx="915770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ounded Rectangle 21"/>
          <p:cNvSpPr/>
          <p:nvPr/>
        </p:nvSpPr>
        <p:spPr>
          <a:xfrm>
            <a:off x="3914310" y="2621594"/>
            <a:ext cx="684076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ounded Rectangle 22"/>
          <p:cNvSpPr/>
          <p:nvPr/>
        </p:nvSpPr>
        <p:spPr>
          <a:xfrm>
            <a:off x="773578" y="2996952"/>
            <a:ext cx="684076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ounded Rectangle 23"/>
          <p:cNvSpPr/>
          <p:nvPr/>
        </p:nvSpPr>
        <p:spPr>
          <a:xfrm>
            <a:off x="4463988" y="2996952"/>
            <a:ext cx="828092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ounded Rectangle 24"/>
          <p:cNvSpPr/>
          <p:nvPr/>
        </p:nvSpPr>
        <p:spPr>
          <a:xfrm>
            <a:off x="1943708" y="3501008"/>
            <a:ext cx="972108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ounded Rectangle 25"/>
          <p:cNvSpPr/>
          <p:nvPr/>
        </p:nvSpPr>
        <p:spPr>
          <a:xfrm>
            <a:off x="6048164" y="3440224"/>
            <a:ext cx="684076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ounded Rectangle 26"/>
          <p:cNvSpPr/>
          <p:nvPr/>
        </p:nvSpPr>
        <p:spPr>
          <a:xfrm>
            <a:off x="2285746" y="3878506"/>
            <a:ext cx="919598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ounded Rectangle 27"/>
          <p:cNvSpPr/>
          <p:nvPr/>
        </p:nvSpPr>
        <p:spPr>
          <a:xfrm>
            <a:off x="451874" y="4293096"/>
            <a:ext cx="879766" cy="28803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7056784" y="4815576"/>
            <a:ext cx="219573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solidFill>
                  <a:srgbClr val="FF0000"/>
                </a:solidFill>
              </a:rPr>
              <a:t>3.to be (</a:t>
            </a:r>
            <a:r>
              <a:rPr lang="en-GB" sz="2600" dirty="0" err="1">
                <a:solidFill>
                  <a:srgbClr val="FF0000"/>
                </a:solidFill>
              </a:rPr>
              <a:t>ser</a:t>
            </a:r>
            <a:r>
              <a:rPr lang="en-GB" sz="26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30" name="Rounded Rectangle 29"/>
          <p:cNvSpPr/>
          <p:nvPr/>
        </p:nvSpPr>
        <p:spPr>
          <a:xfrm>
            <a:off x="3114024" y="1772816"/>
            <a:ext cx="305848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ounded Rectangle 30"/>
          <p:cNvSpPr/>
          <p:nvPr/>
        </p:nvSpPr>
        <p:spPr>
          <a:xfrm>
            <a:off x="6040067" y="1772816"/>
            <a:ext cx="305848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ounded Rectangle 31"/>
          <p:cNvSpPr/>
          <p:nvPr/>
        </p:nvSpPr>
        <p:spPr>
          <a:xfrm>
            <a:off x="2439697" y="2213248"/>
            <a:ext cx="305848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ounded Rectangle 32"/>
          <p:cNvSpPr/>
          <p:nvPr/>
        </p:nvSpPr>
        <p:spPr>
          <a:xfrm>
            <a:off x="5724128" y="2213248"/>
            <a:ext cx="305848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ounded Rectangle 33"/>
          <p:cNvSpPr/>
          <p:nvPr/>
        </p:nvSpPr>
        <p:spPr>
          <a:xfrm>
            <a:off x="3626988" y="2621594"/>
            <a:ext cx="305848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ounded Rectangle 34"/>
          <p:cNvSpPr/>
          <p:nvPr/>
        </p:nvSpPr>
        <p:spPr>
          <a:xfrm>
            <a:off x="449728" y="2996952"/>
            <a:ext cx="305848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ounded Rectangle 35"/>
          <p:cNvSpPr/>
          <p:nvPr/>
        </p:nvSpPr>
        <p:spPr>
          <a:xfrm>
            <a:off x="4140662" y="2996952"/>
            <a:ext cx="305848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ounded Rectangle 36"/>
          <p:cNvSpPr/>
          <p:nvPr/>
        </p:nvSpPr>
        <p:spPr>
          <a:xfrm>
            <a:off x="416580" y="3501008"/>
            <a:ext cx="305848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ounded Rectangle 37"/>
          <p:cNvSpPr/>
          <p:nvPr/>
        </p:nvSpPr>
        <p:spPr>
          <a:xfrm>
            <a:off x="4644008" y="3501008"/>
            <a:ext cx="305848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ounded Rectangle 38"/>
          <p:cNvSpPr/>
          <p:nvPr/>
        </p:nvSpPr>
        <p:spPr>
          <a:xfrm>
            <a:off x="1980608" y="3878506"/>
            <a:ext cx="305848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ounded Rectangle 39"/>
          <p:cNvSpPr/>
          <p:nvPr/>
        </p:nvSpPr>
        <p:spPr>
          <a:xfrm>
            <a:off x="5571204" y="3878506"/>
            <a:ext cx="305848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/>
          <p:cNvSpPr txBox="1"/>
          <p:nvPr/>
        </p:nvSpPr>
        <p:spPr>
          <a:xfrm>
            <a:off x="6718853" y="5445224"/>
            <a:ext cx="252088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solidFill>
                  <a:srgbClr val="CC3399"/>
                </a:solidFill>
              </a:rPr>
              <a:t>4. conjunctions</a:t>
            </a:r>
          </a:p>
        </p:txBody>
      </p:sp>
      <p:sp>
        <p:nvSpPr>
          <p:cNvPr id="42" name="Rounded Rectangle 41"/>
          <p:cNvSpPr/>
          <p:nvPr/>
        </p:nvSpPr>
        <p:spPr>
          <a:xfrm>
            <a:off x="3131840" y="908720"/>
            <a:ext cx="369532" cy="288032"/>
          </a:xfrm>
          <a:prstGeom prst="roundRect">
            <a:avLst/>
          </a:prstGeom>
          <a:noFill/>
          <a:ln>
            <a:solidFill>
              <a:srgbClr val="CC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ounded Rectangle 42"/>
          <p:cNvSpPr/>
          <p:nvPr/>
        </p:nvSpPr>
        <p:spPr>
          <a:xfrm>
            <a:off x="4094456" y="1781200"/>
            <a:ext cx="549552" cy="288032"/>
          </a:xfrm>
          <a:prstGeom prst="roundRect">
            <a:avLst/>
          </a:prstGeom>
          <a:noFill/>
          <a:ln>
            <a:solidFill>
              <a:srgbClr val="CC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ounded Rectangle 43"/>
          <p:cNvSpPr/>
          <p:nvPr/>
        </p:nvSpPr>
        <p:spPr>
          <a:xfrm>
            <a:off x="1331640" y="2621594"/>
            <a:ext cx="1080120" cy="288032"/>
          </a:xfrm>
          <a:prstGeom prst="roundRect">
            <a:avLst/>
          </a:prstGeom>
          <a:noFill/>
          <a:ln>
            <a:solidFill>
              <a:srgbClr val="CC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ounded Rectangle 44"/>
          <p:cNvSpPr/>
          <p:nvPr/>
        </p:nvSpPr>
        <p:spPr>
          <a:xfrm>
            <a:off x="5220071" y="2621594"/>
            <a:ext cx="260243" cy="288032"/>
          </a:xfrm>
          <a:prstGeom prst="roundRect">
            <a:avLst/>
          </a:prstGeom>
          <a:noFill/>
          <a:ln>
            <a:solidFill>
              <a:srgbClr val="CC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ounded Rectangle 45"/>
          <p:cNvSpPr/>
          <p:nvPr/>
        </p:nvSpPr>
        <p:spPr>
          <a:xfrm>
            <a:off x="1457654" y="2996952"/>
            <a:ext cx="1458162" cy="288032"/>
          </a:xfrm>
          <a:prstGeom prst="roundRect">
            <a:avLst/>
          </a:prstGeom>
          <a:noFill/>
          <a:ln>
            <a:solidFill>
              <a:srgbClr val="CC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ounded Rectangle 47"/>
          <p:cNvSpPr/>
          <p:nvPr/>
        </p:nvSpPr>
        <p:spPr>
          <a:xfrm>
            <a:off x="2890401" y="3501008"/>
            <a:ext cx="274776" cy="288032"/>
          </a:xfrm>
          <a:prstGeom prst="roundRect">
            <a:avLst/>
          </a:prstGeom>
          <a:noFill/>
          <a:ln>
            <a:solidFill>
              <a:srgbClr val="CC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ounded Rectangle 48"/>
          <p:cNvSpPr/>
          <p:nvPr/>
        </p:nvSpPr>
        <p:spPr>
          <a:xfrm>
            <a:off x="3205344" y="3880399"/>
            <a:ext cx="549552" cy="288032"/>
          </a:xfrm>
          <a:prstGeom prst="roundRect">
            <a:avLst/>
          </a:prstGeom>
          <a:noFill/>
          <a:ln>
            <a:solidFill>
              <a:srgbClr val="CC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extBox 49"/>
          <p:cNvSpPr txBox="1"/>
          <p:nvPr/>
        </p:nvSpPr>
        <p:spPr>
          <a:xfrm>
            <a:off x="6695189" y="5819253"/>
            <a:ext cx="252088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solidFill>
                  <a:srgbClr val="663300"/>
                </a:solidFill>
              </a:rPr>
              <a:t>5. intensifiers</a:t>
            </a:r>
          </a:p>
        </p:txBody>
      </p:sp>
      <p:sp>
        <p:nvSpPr>
          <p:cNvPr id="51" name="Rounded Rectangle 50"/>
          <p:cNvSpPr/>
          <p:nvPr/>
        </p:nvSpPr>
        <p:spPr>
          <a:xfrm>
            <a:off x="722428" y="3505064"/>
            <a:ext cx="1221280" cy="288032"/>
          </a:xfrm>
          <a:prstGeom prst="roundRect">
            <a:avLst/>
          </a:prstGeom>
          <a:noFill/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ounded Rectangle 51"/>
          <p:cNvSpPr/>
          <p:nvPr/>
        </p:nvSpPr>
        <p:spPr>
          <a:xfrm>
            <a:off x="4939316" y="3440224"/>
            <a:ext cx="1108848" cy="288032"/>
          </a:xfrm>
          <a:prstGeom prst="roundRect">
            <a:avLst/>
          </a:prstGeom>
          <a:noFill/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ounded Rectangle 52"/>
          <p:cNvSpPr/>
          <p:nvPr/>
        </p:nvSpPr>
        <p:spPr>
          <a:xfrm>
            <a:off x="5879891" y="3888377"/>
            <a:ext cx="610640" cy="288032"/>
          </a:xfrm>
          <a:prstGeom prst="roundRect">
            <a:avLst/>
          </a:prstGeom>
          <a:noFill/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TextBox 53"/>
          <p:cNvSpPr txBox="1"/>
          <p:nvPr/>
        </p:nvSpPr>
        <p:spPr>
          <a:xfrm>
            <a:off x="6677407" y="6217874"/>
            <a:ext cx="252088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solidFill>
                  <a:srgbClr val="9999FF"/>
                </a:solidFill>
              </a:rPr>
              <a:t>6. opinions</a:t>
            </a:r>
          </a:p>
        </p:txBody>
      </p:sp>
      <p:sp>
        <p:nvSpPr>
          <p:cNvPr id="55" name="Rounded Rectangle 54"/>
          <p:cNvSpPr/>
          <p:nvPr/>
        </p:nvSpPr>
        <p:spPr>
          <a:xfrm>
            <a:off x="416580" y="1772816"/>
            <a:ext cx="1716952" cy="288032"/>
          </a:xfrm>
          <a:prstGeom prst="roundRect">
            <a:avLst/>
          </a:prstGeom>
          <a:noFill/>
          <a:ln>
            <a:solidFill>
              <a:srgbClr val="99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ounded Rectangle 55"/>
          <p:cNvSpPr/>
          <p:nvPr/>
        </p:nvSpPr>
        <p:spPr>
          <a:xfrm>
            <a:off x="4594261" y="2621594"/>
            <a:ext cx="625810" cy="288032"/>
          </a:xfrm>
          <a:prstGeom prst="roundRect">
            <a:avLst/>
          </a:prstGeom>
          <a:noFill/>
          <a:ln>
            <a:solidFill>
              <a:srgbClr val="99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ounded Rectangle 44">
            <a:extLst>
              <a:ext uri="{FF2B5EF4-FFF2-40B4-BE49-F238E27FC236}">
                <a16:creationId xmlns:a16="http://schemas.microsoft.com/office/drawing/2014/main" xmlns="" id="{A787A166-DDE1-4623-82AB-A0D9857325E4}"/>
              </a:ext>
            </a:extLst>
          </p:cNvPr>
          <p:cNvSpPr/>
          <p:nvPr/>
        </p:nvSpPr>
        <p:spPr>
          <a:xfrm>
            <a:off x="3627681" y="2211537"/>
            <a:ext cx="260243" cy="288032"/>
          </a:xfrm>
          <a:prstGeom prst="roundRect">
            <a:avLst/>
          </a:prstGeom>
          <a:noFill/>
          <a:ln>
            <a:solidFill>
              <a:srgbClr val="CC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466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heme/theme1.xml><?xml version="1.0" encoding="utf-8"?>
<a:theme xmlns:a="http://schemas.openxmlformats.org/drawingml/2006/main" name="Diseño predeterminado">
  <a:themeElements>
    <a:clrScheme name="Diseño predeterminado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ind_0738_slide">
  <a:themeElements>
    <a:clrScheme name="ind_0738_slide 2">
      <a:dk1>
        <a:srgbClr val="333333"/>
      </a:dk1>
      <a:lt1>
        <a:srgbClr val="FFFFFF"/>
      </a:lt1>
      <a:dk2>
        <a:srgbClr val="3333CC"/>
      </a:dk2>
      <a:lt2>
        <a:srgbClr val="FFFFFF"/>
      </a:lt2>
      <a:accent1>
        <a:srgbClr val="9CCFFF"/>
      </a:accent1>
      <a:accent2>
        <a:srgbClr val="CCCCFF"/>
      </a:accent2>
      <a:accent3>
        <a:srgbClr val="ADADE2"/>
      </a:accent3>
      <a:accent4>
        <a:srgbClr val="DADADA"/>
      </a:accent4>
      <a:accent5>
        <a:srgbClr val="CBE4FF"/>
      </a:accent5>
      <a:accent6>
        <a:srgbClr val="B9B9E7"/>
      </a:accent6>
      <a:hlink>
        <a:srgbClr val="98EEE3"/>
      </a:hlink>
      <a:folHlink>
        <a:srgbClr val="EADCF7"/>
      </a:folHlink>
    </a:clrScheme>
    <a:fontScheme name="ind_0738_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nd_0738_slide 1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9B9BFF"/>
        </a:accent1>
        <a:accent2>
          <a:srgbClr val="ADADE0"/>
        </a:accent2>
        <a:accent3>
          <a:srgbClr val="ADADE2"/>
        </a:accent3>
        <a:accent4>
          <a:srgbClr val="DADADA"/>
        </a:accent4>
        <a:accent5>
          <a:srgbClr val="CBCBFF"/>
        </a:accent5>
        <a:accent6>
          <a:srgbClr val="9C9CCB"/>
        </a:accent6>
        <a:hlink>
          <a:srgbClr val="D9D9FF"/>
        </a:hlink>
        <a:folHlink>
          <a:srgbClr val="BABA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2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9CCFFF"/>
        </a:accent1>
        <a:accent2>
          <a:srgbClr val="CCCCFF"/>
        </a:accent2>
        <a:accent3>
          <a:srgbClr val="ADADE2"/>
        </a:accent3>
        <a:accent4>
          <a:srgbClr val="DADADA"/>
        </a:accent4>
        <a:accent5>
          <a:srgbClr val="CBE4FF"/>
        </a:accent5>
        <a:accent6>
          <a:srgbClr val="B9B9E7"/>
        </a:accent6>
        <a:hlink>
          <a:srgbClr val="98EEE3"/>
        </a:hlink>
        <a:folHlink>
          <a:srgbClr val="EADCF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3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C9C9FF"/>
        </a:accent1>
        <a:accent2>
          <a:srgbClr val="FFBFA8"/>
        </a:accent2>
        <a:accent3>
          <a:srgbClr val="ADADE2"/>
        </a:accent3>
        <a:accent4>
          <a:srgbClr val="DADADA"/>
        </a:accent4>
        <a:accent5>
          <a:srgbClr val="E1E1FF"/>
        </a:accent5>
        <a:accent6>
          <a:srgbClr val="E7AD98"/>
        </a:accent6>
        <a:hlink>
          <a:srgbClr val="F2EA7C"/>
        </a:hlink>
        <a:folHlink>
          <a:srgbClr val="9BF5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4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FFDD7D"/>
        </a:accent1>
        <a:accent2>
          <a:srgbClr val="A6F092"/>
        </a:accent2>
        <a:accent3>
          <a:srgbClr val="ADADE2"/>
        </a:accent3>
        <a:accent4>
          <a:srgbClr val="DADADA"/>
        </a:accent4>
        <a:accent5>
          <a:srgbClr val="FFEBBF"/>
        </a:accent5>
        <a:accent6>
          <a:srgbClr val="96D984"/>
        </a:accent6>
        <a:hlink>
          <a:srgbClr val="FFBAC1"/>
        </a:hlink>
        <a:folHlink>
          <a:srgbClr val="C9C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B9BFF"/>
        </a:accent1>
        <a:accent2>
          <a:srgbClr val="ADADE0"/>
        </a:accent2>
        <a:accent3>
          <a:srgbClr val="FFFFFF"/>
        </a:accent3>
        <a:accent4>
          <a:srgbClr val="000000"/>
        </a:accent4>
        <a:accent5>
          <a:srgbClr val="CBCBFF"/>
        </a:accent5>
        <a:accent6>
          <a:srgbClr val="9C9CCB"/>
        </a:accent6>
        <a:hlink>
          <a:srgbClr val="D9D9FF"/>
        </a:hlink>
        <a:folHlink>
          <a:srgbClr val="BABA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738_slid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CCF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BE4FF"/>
        </a:accent5>
        <a:accent6>
          <a:srgbClr val="B9B9E7"/>
        </a:accent6>
        <a:hlink>
          <a:srgbClr val="98EEE3"/>
        </a:hlink>
        <a:folHlink>
          <a:srgbClr val="EADCF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738_slide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C9C9FF"/>
        </a:accent1>
        <a:accent2>
          <a:srgbClr val="FFBFA8"/>
        </a:accent2>
        <a:accent3>
          <a:srgbClr val="FFFFFF"/>
        </a:accent3>
        <a:accent4>
          <a:srgbClr val="000000"/>
        </a:accent4>
        <a:accent5>
          <a:srgbClr val="E1E1FF"/>
        </a:accent5>
        <a:accent6>
          <a:srgbClr val="E7AD98"/>
        </a:accent6>
        <a:hlink>
          <a:srgbClr val="F2EA7C"/>
        </a:hlink>
        <a:folHlink>
          <a:srgbClr val="9BF58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738_slid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DD7D"/>
        </a:accent1>
        <a:accent2>
          <a:srgbClr val="A6F092"/>
        </a:accent2>
        <a:accent3>
          <a:srgbClr val="FFFFFF"/>
        </a:accent3>
        <a:accent4>
          <a:srgbClr val="000000"/>
        </a:accent4>
        <a:accent5>
          <a:srgbClr val="FFEBBF"/>
        </a:accent5>
        <a:accent6>
          <a:srgbClr val="96D984"/>
        </a:accent6>
        <a:hlink>
          <a:srgbClr val="FFBAC1"/>
        </a:hlink>
        <a:folHlink>
          <a:srgbClr val="C9C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3661</TotalTime>
  <Words>61</Words>
  <Application>Microsoft Office PowerPoint</Application>
  <PresentationFormat>On-screen Show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Diseño predeterminado</vt:lpstr>
      <vt:lpstr>ind_0738_slide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Siracusa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Mariajose</dc:creator>
  <cp:lastModifiedBy>Clare</cp:lastModifiedBy>
  <cp:revision>167</cp:revision>
  <dcterms:created xsi:type="dcterms:W3CDTF">2009-03-26T20:51:52Z</dcterms:created>
  <dcterms:modified xsi:type="dcterms:W3CDTF">2018-03-19T11:33:35Z</dcterms:modified>
</cp:coreProperties>
</file>