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327" r:id="rId3"/>
    <p:sldId id="328" r:id="rId4"/>
    <p:sldId id="329" r:id="rId5"/>
    <p:sldId id="330" r:id="rId6"/>
    <p:sldId id="331" r:id="rId7"/>
    <p:sldId id="332" r:id="rId8"/>
    <p:sldId id="333" r:id="rId9"/>
    <p:sldId id="334" r:id="rId10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FFFF00"/>
    <a:srgbClr val="663300"/>
    <a:srgbClr val="CC3399"/>
    <a:srgbClr val="FF6600"/>
    <a:srgbClr val="33CC33"/>
    <a:srgbClr val="A31923"/>
    <a:srgbClr val="FF99CC"/>
    <a:srgbClr val="996633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4660"/>
  </p:normalViewPr>
  <p:slideViewPr>
    <p:cSldViewPr>
      <p:cViewPr varScale="1">
        <p:scale>
          <a:sx n="105" d="100"/>
          <a:sy n="105" d="100"/>
        </p:scale>
        <p:origin x="-1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158954F-C904-4C69-9D77-034FCD8D08CA}" type="datetimeFigureOut">
              <a:rPr lang="es-UY"/>
              <a:pPr>
                <a:defRPr/>
              </a:pPr>
              <a:t>19/03/2018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UY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11366C7-21B8-4169-9213-B7F9E3F6BEE1}" type="slidenum">
              <a:rPr lang="es-UY" altLang="en-US"/>
              <a:pPr>
                <a:defRPr/>
              </a:pPr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4237932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02D19-C3C6-46E3-AACA-EBFA13915661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19986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C2149-FCEC-4B2C-8257-7C98CEDD44C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082346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14548-F697-4306-9027-C69806FFDB65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082599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3C91A-344E-4BE4-87AB-AB1FDA057FC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653242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D8F45-A546-4231-A1B9-D728DE946E4D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53728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264EF-87ED-4C0F-AB1F-FBFE86725E00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6540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EE055-3EDB-4389-AF7E-C6327904293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787962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912CB-1052-407A-A8DF-02725321A811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46231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67859-9EEF-4F59-ACB8-B9C48762675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78757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9BF1C-0DF1-408B-B84B-F5B2976E572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695825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7FDBD-E1B1-457A-BB4E-F3A732BADF9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79596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theme" Target="../theme/theme2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fld id="{0A70BFFA-D6F0-48FA-8422-0D27D125355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fld id="{1DA0AD04-5AD9-47D1-A161-978AC2598034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0" y="188913"/>
            <a:ext cx="914399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¿ </a:t>
            </a:r>
            <a:r>
              <a:rPr lang="en-GB" altLang="en-US" sz="5400" dirty="0" err="1">
                <a:solidFill>
                  <a:srgbClr val="FFFF00"/>
                </a:solidFill>
                <a:latin typeface="Comic Sans MS" pitchFamily="66" charset="0"/>
              </a:rPr>
              <a:t>verdad</a:t>
            </a: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 o </a:t>
            </a:r>
            <a:r>
              <a:rPr lang="en-GB" altLang="en-US" sz="5400" dirty="0" err="1">
                <a:solidFill>
                  <a:srgbClr val="FFFF00"/>
                </a:solidFill>
                <a:latin typeface="Comic Sans MS" pitchFamily="66" charset="0"/>
              </a:rPr>
              <a:t>mentira</a:t>
            </a: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 ?</a:t>
            </a:r>
          </a:p>
        </p:txBody>
      </p:sp>
      <p:pic>
        <p:nvPicPr>
          <p:cNvPr id="16387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t="7343" r="7475" b="7343"/>
          <a:stretch>
            <a:fillRect/>
          </a:stretch>
        </p:blipFill>
        <p:spPr bwMode="auto">
          <a:xfrm>
            <a:off x="7956376" y="141287"/>
            <a:ext cx="879475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0" r="13792"/>
          <a:stretch>
            <a:fillRect/>
          </a:stretch>
        </p:blipFill>
        <p:spPr bwMode="auto">
          <a:xfrm>
            <a:off x="254544" y="176229"/>
            <a:ext cx="936625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9"/>
          <p:cNvSpPr txBox="1">
            <a:spLocks noChangeArrowheads="1"/>
          </p:cNvSpPr>
          <p:nvPr/>
        </p:nvSpPr>
        <p:spPr bwMode="auto">
          <a:xfrm>
            <a:off x="250825" y="1916113"/>
            <a:ext cx="8642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Un </a:t>
            </a:r>
            <a:r>
              <a:rPr lang="en-GB" altLang="en-US" sz="5400" dirty="0" err="1">
                <a:solidFill>
                  <a:schemeClr val="accent5"/>
                </a:solidFill>
                <a:latin typeface="Comic Sans MS" pitchFamily="66" charset="0"/>
              </a:rPr>
              <a:t>hipopótamo</a:t>
            </a: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54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5400" dirty="0" err="1">
                <a:solidFill>
                  <a:schemeClr val="accent5"/>
                </a:solidFill>
                <a:latin typeface="Comic Sans MS" pitchFamily="66" charset="0"/>
              </a:rPr>
              <a:t>grande</a:t>
            </a: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23928" y="5733256"/>
            <a:ext cx="11521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5"/>
                </a:solidFill>
              </a:rPr>
              <a:t>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0" y="188913"/>
            <a:ext cx="914399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¿ </a:t>
            </a:r>
            <a:r>
              <a:rPr lang="en-GB" altLang="en-US" sz="5400" dirty="0" err="1">
                <a:solidFill>
                  <a:srgbClr val="FFFF00"/>
                </a:solidFill>
                <a:latin typeface="Comic Sans MS" pitchFamily="66" charset="0"/>
              </a:rPr>
              <a:t>verdad</a:t>
            </a: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 o </a:t>
            </a:r>
            <a:r>
              <a:rPr lang="en-GB" altLang="en-US" sz="5400" dirty="0" err="1">
                <a:solidFill>
                  <a:srgbClr val="FFFF00"/>
                </a:solidFill>
                <a:latin typeface="Comic Sans MS" pitchFamily="66" charset="0"/>
              </a:rPr>
              <a:t>mentira</a:t>
            </a: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 ?</a:t>
            </a:r>
          </a:p>
        </p:txBody>
      </p:sp>
      <p:pic>
        <p:nvPicPr>
          <p:cNvPr id="16387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t="7343" r="7475" b="7343"/>
          <a:stretch>
            <a:fillRect/>
          </a:stretch>
        </p:blipFill>
        <p:spPr bwMode="auto">
          <a:xfrm>
            <a:off x="7956376" y="141287"/>
            <a:ext cx="879475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0" r="13792"/>
          <a:stretch>
            <a:fillRect/>
          </a:stretch>
        </p:blipFill>
        <p:spPr bwMode="auto">
          <a:xfrm>
            <a:off x="254544" y="176229"/>
            <a:ext cx="936625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9"/>
          <p:cNvSpPr txBox="1">
            <a:spLocks noChangeArrowheads="1"/>
          </p:cNvSpPr>
          <p:nvPr/>
        </p:nvSpPr>
        <p:spPr bwMode="auto">
          <a:xfrm>
            <a:off x="250825" y="1916113"/>
            <a:ext cx="8642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Un </a:t>
            </a:r>
            <a:r>
              <a:rPr lang="en-GB" altLang="en-US" sz="5400" dirty="0" err="1">
                <a:solidFill>
                  <a:schemeClr val="accent5"/>
                </a:solidFill>
                <a:latin typeface="Comic Sans MS" panose="030F0702030302020204" pitchFamily="66" charset="0"/>
              </a:rPr>
              <a:t>ping</a:t>
            </a:r>
            <a:r>
              <a:rPr lang="en-GB" altLang="en-US" sz="5400" dirty="0" err="1">
                <a:solidFill>
                  <a:schemeClr val="accent5"/>
                </a:solidFill>
                <a:latin typeface="Comic Sans MS" panose="030F0702030302020204" pitchFamily="66" charset="0"/>
                <a:cs typeface="Arial"/>
              </a:rPr>
              <a:t>üino</a:t>
            </a: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54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5400" dirty="0" err="1">
                <a:solidFill>
                  <a:schemeClr val="accent5"/>
                </a:solidFill>
                <a:latin typeface="Comic Sans MS" pitchFamily="66" charset="0"/>
              </a:rPr>
              <a:t>tímido</a:t>
            </a: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23928" y="5733256"/>
            <a:ext cx="11521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5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12035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0" y="188913"/>
            <a:ext cx="914399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¿ </a:t>
            </a:r>
            <a:r>
              <a:rPr lang="en-GB" altLang="en-US" sz="5400" dirty="0" err="1">
                <a:solidFill>
                  <a:srgbClr val="FFFF00"/>
                </a:solidFill>
                <a:latin typeface="Comic Sans MS" pitchFamily="66" charset="0"/>
              </a:rPr>
              <a:t>verdad</a:t>
            </a: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 o </a:t>
            </a:r>
            <a:r>
              <a:rPr lang="en-GB" altLang="en-US" sz="5400" dirty="0" err="1">
                <a:solidFill>
                  <a:srgbClr val="FFFF00"/>
                </a:solidFill>
                <a:latin typeface="Comic Sans MS" pitchFamily="66" charset="0"/>
              </a:rPr>
              <a:t>mentira</a:t>
            </a: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 ?</a:t>
            </a:r>
          </a:p>
        </p:txBody>
      </p:sp>
      <p:pic>
        <p:nvPicPr>
          <p:cNvPr id="16387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t="7343" r="7475" b="7343"/>
          <a:stretch>
            <a:fillRect/>
          </a:stretch>
        </p:blipFill>
        <p:spPr bwMode="auto">
          <a:xfrm>
            <a:off x="7956376" y="141287"/>
            <a:ext cx="879475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0" r="13792"/>
          <a:stretch>
            <a:fillRect/>
          </a:stretch>
        </p:blipFill>
        <p:spPr bwMode="auto">
          <a:xfrm>
            <a:off x="254544" y="176229"/>
            <a:ext cx="936625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9"/>
          <p:cNvSpPr txBox="1">
            <a:spLocks noChangeArrowheads="1"/>
          </p:cNvSpPr>
          <p:nvPr/>
        </p:nvSpPr>
        <p:spPr bwMode="auto">
          <a:xfrm>
            <a:off x="250825" y="1916113"/>
            <a:ext cx="8642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Un </a:t>
            </a:r>
            <a:r>
              <a:rPr lang="en-GB" altLang="en-US" sz="5400" dirty="0" err="1">
                <a:solidFill>
                  <a:schemeClr val="accent5"/>
                </a:solidFill>
                <a:latin typeface="Comic Sans MS" pitchFamily="66" charset="0"/>
              </a:rPr>
              <a:t>tigre</a:t>
            </a: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54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5400" dirty="0" err="1">
                <a:solidFill>
                  <a:schemeClr val="accent5"/>
                </a:solidFill>
                <a:latin typeface="Comic Sans MS" pitchFamily="66" charset="0"/>
              </a:rPr>
              <a:t>fuerte</a:t>
            </a: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23928" y="5733256"/>
            <a:ext cx="11521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5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87654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0" y="188913"/>
            <a:ext cx="914399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¿ </a:t>
            </a:r>
            <a:r>
              <a:rPr lang="en-GB" altLang="en-US" sz="5400" dirty="0" err="1">
                <a:solidFill>
                  <a:srgbClr val="FFFF00"/>
                </a:solidFill>
                <a:latin typeface="Comic Sans MS" pitchFamily="66" charset="0"/>
              </a:rPr>
              <a:t>verdad</a:t>
            </a: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 o </a:t>
            </a:r>
            <a:r>
              <a:rPr lang="en-GB" altLang="en-US" sz="5400" dirty="0" err="1">
                <a:solidFill>
                  <a:srgbClr val="FFFF00"/>
                </a:solidFill>
                <a:latin typeface="Comic Sans MS" pitchFamily="66" charset="0"/>
              </a:rPr>
              <a:t>mentira</a:t>
            </a: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 ?</a:t>
            </a:r>
          </a:p>
        </p:txBody>
      </p:sp>
      <p:pic>
        <p:nvPicPr>
          <p:cNvPr id="16387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t="7343" r="7475" b="7343"/>
          <a:stretch>
            <a:fillRect/>
          </a:stretch>
        </p:blipFill>
        <p:spPr bwMode="auto">
          <a:xfrm>
            <a:off x="7956376" y="141287"/>
            <a:ext cx="879475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0" r="13792"/>
          <a:stretch>
            <a:fillRect/>
          </a:stretch>
        </p:blipFill>
        <p:spPr bwMode="auto">
          <a:xfrm>
            <a:off x="254544" y="176229"/>
            <a:ext cx="936625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9"/>
          <p:cNvSpPr txBox="1">
            <a:spLocks noChangeArrowheads="1"/>
          </p:cNvSpPr>
          <p:nvPr/>
        </p:nvSpPr>
        <p:spPr bwMode="auto">
          <a:xfrm>
            <a:off x="250825" y="1916113"/>
            <a:ext cx="8642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Un mono </a:t>
            </a:r>
            <a:r>
              <a:rPr lang="en-GB" altLang="en-US" sz="54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5400" dirty="0" err="1">
                <a:solidFill>
                  <a:schemeClr val="accent5"/>
                </a:solidFill>
                <a:latin typeface="Comic Sans MS" pitchFamily="66" charset="0"/>
              </a:rPr>
              <a:t>feroz</a:t>
            </a: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23928" y="5733256"/>
            <a:ext cx="11521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5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66134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0" y="188913"/>
            <a:ext cx="914399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¿ </a:t>
            </a:r>
            <a:r>
              <a:rPr lang="en-GB" altLang="en-US" sz="5400" dirty="0" err="1">
                <a:solidFill>
                  <a:srgbClr val="FFFF00"/>
                </a:solidFill>
                <a:latin typeface="Comic Sans MS" pitchFamily="66" charset="0"/>
              </a:rPr>
              <a:t>verdad</a:t>
            </a: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 o </a:t>
            </a:r>
            <a:r>
              <a:rPr lang="en-GB" altLang="en-US" sz="5400" dirty="0" err="1">
                <a:solidFill>
                  <a:srgbClr val="FFFF00"/>
                </a:solidFill>
                <a:latin typeface="Comic Sans MS" pitchFamily="66" charset="0"/>
              </a:rPr>
              <a:t>mentira</a:t>
            </a: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 ?</a:t>
            </a:r>
          </a:p>
        </p:txBody>
      </p:sp>
      <p:pic>
        <p:nvPicPr>
          <p:cNvPr id="16387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t="7343" r="7475" b="7343"/>
          <a:stretch>
            <a:fillRect/>
          </a:stretch>
        </p:blipFill>
        <p:spPr bwMode="auto">
          <a:xfrm>
            <a:off x="7956376" y="141287"/>
            <a:ext cx="879475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0" r="13792"/>
          <a:stretch>
            <a:fillRect/>
          </a:stretch>
        </p:blipFill>
        <p:spPr bwMode="auto">
          <a:xfrm>
            <a:off x="254544" y="176229"/>
            <a:ext cx="936625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9"/>
          <p:cNvSpPr txBox="1">
            <a:spLocks noChangeArrowheads="1"/>
          </p:cNvSpPr>
          <p:nvPr/>
        </p:nvSpPr>
        <p:spPr bwMode="auto">
          <a:xfrm>
            <a:off x="250825" y="1916113"/>
            <a:ext cx="8642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Una cucaracha </a:t>
            </a:r>
            <a:r>
              <a:rPr lang="en-GB" altLang="en-US" sz="54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5400" dirty="0" err="1">
                <a:solidFill>
                  <a:schemeClr val="accent5"/>
                </a:solidFill>
                <a:latin typeface="Comic Sans MS" pitchFamily="66" charset="0"/>
              </a:rPr>
              <a:t>lenta</a:t>
            </a: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23928" y="5733256"/>
            <a:ext cx="11521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5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08937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0" y="188913"/>
            <a:ext cx="914399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¿ </a:t>
            </a:r>
            <a:r>
              <a:rPr lang="en-GB" altLang="en-US" sz="5400" dirty="0" err="1">
                <a:solidFill>
                  <a:srgbClr val="FFFF00"/>
                </a:solidFill>
                <a:latin typeface="Comic Sans MS" pitchFamily="66" charset="0"/>
              </a:rPr>
              <a:t>verdad</a:t>
            </a: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 o </a:t>
            </a:r>
            <a:r>
              <a:rPr lang="en-GB" altLang="en-US" sz="5400" dirty="0" err="1">
                <a:solidFill>
                  <a:srgbClr val="FFFF00"/>
                </a:solidFill>
                <a:latin typeface="Comic Sans MS" pitchFamily="66" charset="0"/>
              </a:rPr>
              <a:t>mentira</a:t>
            </a: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 ?</a:t>
            </a:r>
          </a:p>
        </p:txBody>
      </p:sp>
      <p:pic>
        <p:nvPicPr>
          <p:cNvPr id="16387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t="7343" r="7475" b="7343"/>
          <a:stretch>
            <a:fillRect/>
          </a:stretch>
        </p:blipFill>
        <p:spPr bwMode="auto">
          <a:xfrm>
            <a:off x="7956376" y="141287"/>
            <a:ext cx="879475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0" r="13792"/>
          <a:stretch>
            <a:fillRect/>
          </a:stretch>
        </p:blipFill>
        <p:spPr bwMode="auto">
          <a:xfrm>
            <a:off x="254544" y="176229"/>
            <a:ext cx="936625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9"/>
          <p:cNvSpPr txBox="1">
            <a:spLocks noChangeArrowheads="1"/>
          </p:cNvSpPr>
          <p:nvPr/>
        </p:nvSpPr>
        <p:spPr bwMode="auto">
          <a:xfrm>
            <a:off x="250825" y="1916113"/>
            <a:ext cx="8642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Un </a:t>
            </a:r>
            <a:r>
              <a:rPr lang="en-GB" altLang="en-US" sz="5400" dirty="0" err="1">
                <a:solidFill>
                  <a:schemeClr val="accent5"/>
                </a:solidFill>
                <a:latin typeface="Comic Sans MS" pitchFamily="66" charset="0"/>
              </a:rPr>
              <a:t>elefante</a:t>
            </a: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54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5400" dirty="0" err="1">
                <a:solidFill>
                  <a:schemeClr val="accent5"/>
                </a:solidFill>
                <a:latin typeface="Comic Sans MS" pitchFamily="66" charset="0"/>
              </a:rPr>
              <a:t>pequeño</a:t>
            </a: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23928" y="5733256"/>
            <a:ext cx="11521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5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027574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0" y="188913"/>
            <a:ext cx="914399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¿ </a:t>
            </a:r>
            <a:r>
              <a:rPr lang="en-GB" altLang="en-US" sz="5400" dirty="0" err="1">
                <a:solidFill>
                  <a:srgbClr val="FFFF00"/>
                </a:solidFill>
                <a:latin typeface="Comic Sans MS" pitchFamily="66" charset="0"/>
              </a:rPr>
              <a:t>verdad</a:t>
            </a: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 o </a:t>
            </a:r>
            <a:r>
              <a:rPr lang="en-GB" altLang="en-US" sz="5400" dirty="0" err="1">
                <a:solidFill>
                  <a:srgbClr val="FFFF00"/>
                </a:solidFill>
                <a:latin typeface="Comic Sans MS" pitchFamily="66" charset="0"/>
              </a:rPr>
              <a:t>mentira</a:t>
            </a: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 ?</a:t>
            </a:r>
          </a:p>
        </p:txBody>
      </p:sp>
      <p:pic>
        <p:nvPicPr>
          <p:cNvPr id="16387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t="7343" r="7475" b="7343"/>
          <a:stretch>
            <a:fillRect/>
          </a:stretch>
        </p:blipFill>
        <p:spPr bwMode="auto">
          <a:xfrm>
            <a:off x="7956376" y="141287"/>
            <a:ext cx="879475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0" r="13792"/>
          <a:stretch>
            <a:fillRect/>
          </a:stretch>
        </p:blipFill>
        <p:spPr bwMode="auto">
          <a:xfrm>
            <a:off x="254544" y="176229"/>
            <a:ext cx="936625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9"/>
          <p:cNvSpPr txBox="1">
            <a:spLocks noChangeArrowheads="1"/>
          </p:cNvSpPr>
          <p:nvPr/>
        </p:nvSpPr>
        <p:spPr bwMode="auto">
          <a:xfrm>
            <a:off x="250825" y="1916113"/>
            <a:ext cx="8642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Un </a:t>
            </a:r>
            <a:r>
              <a:rPr lang="en-GB" altLang="en-US" sz="5400" dirty="0" err="1">
                <a:solidFill>
                  <a:schemeClr val="accent5"/>
                </a:solidFill>
                <a:latin typeface="Comic Sans MS" pitchFamily="66" charset="0"/>
              </a:rPr>
              <a:t>gato</a:t>
            </a: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54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5400" dirty="0" err="1">
                <a:solidFill>
                  <a:schemeClr val="accent5"/>
                </a:solidFill>
                <a:latin typeface="Comic Sans MS" pitchFamily="66" charset="0"/>
              </a:rPr>
              <a:t>dócil</a:t>
            </a: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23928" y="5733256"/>
            <a:ext cx="11521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5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598496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0" y="188913"/>
            <a:ext cx="914399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¿ </a:t>
            </a:r>
            <a:r>
              <a:rPr lang="en-GB" altLang="en-US" sz="5400" dirty="0" err="1">
                <a:solidFill>
                  <a:srgbClr val="FFFF00"/>
                </a:solidFill>
                <a:latin typeface="Comic Sans MS" pitchFamily="66" charset="0"/>
              </a:rPr>
              <a:t>verdad</a:t>
            </a: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 o </a:t>
            </a:r>
            <a:r>
              <a:rPr lang="en-GB" altLang="en-US" sz="5400" dirty="0" err="1">
                <a:solidFill>
                  <a:srgbClr val="FFFF00"/>
                </a:solidFill>
                <a:latin typeface="Comic Sans MS" pitchFamily="66" charset="0"/>
              </a:rPr>
              <a:t>mentira</a:t>
            </a:r>
            <a:r>
              <a:rPr lang="en-GB" altLang="en-US" sz="5400" dirty="0">
                <a:solidFill>
                  <a:srgbClr val="FFFF00"/>
                </a:solidFill>
                <a:latin typeface="Comic Sans MS" pitchFamily="66" charset="0"/>
              </a:rPr>
              <a:t> ?</a:t>
            </a:r>
          </a:p>
        </p:txBody>
      </p:sp>
      <p:pic>
        <p:nvPicPr>
          <p:cNvPr id="16387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t="7343" r="7475" b="7343"/>
          <a:stretch>
            <a:fillRect/>
          </a:stretch>
        </p:blipFill>
        <p:spPr bwMode="auto">
          <a:xfrm>
            <a:off x="7956376" y="141287"/>
            <a:ext cx="879475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0" r="13792"/>
          <a:stretch>
            <a:fillRect/>
          </a:stretch>
        </p:blipFill>
        <p:spPr bwMode="auto">
          <a:xfrm>
            <a:off x="254544" y="176229"/>
            <a:ext cx="936625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9"/>
          <p:cNvSpPr txBox="1">
            <a:spLocks noChangeArrowheads="1"/>
          </p:cNvSpPr>
          <p:nvPr/>
        </p:nvSpPr>
        <p:spPr bwMode="auto">
          <a:xfrm>
            <a:off x="250825" y="1916113"/>
            <a:ext cx="8642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Un </a:t>
            </a:r>
            <a:r>
              <a:rPr lang="en-GB" altLang="en-US" sz="5400" dirty="0" err="1">
                <a:solidFill>
                  <a:schemeClr val="accent5"/>
                </a:solidFill>
                <a:latin typeface="Comic Sans MS" pitchFamily="66" charset="0"/>
              </a:rPr>
              <a:t>león</a:t>
            </a: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54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5400" dirty="0" err="1">
                <a:solidFill>
                  <a:schemeClr val="accent5"/>
                </a:solidFill>
                <a:latin typeface="Comic Sans MS" pitchFamily="66" charset="0"/>
              </a:rPr>
              <a:t>rápido</a:t>
            </a:r>
            <a:r>
              <a:rPr lang="en-GB" altLang="en-US" sz="54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23928" y="5733256"/>
            <a:ext cx="11521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5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2570859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heme/theme1.xml><?xml version="1.0" encoding="utf-8"?>
<a:theme xmlns:a="http://schemas.openxmlformats.org/drawingml/2006/main" name="Diseño predeterminado">
  <a:themeElements>
    <a:clrScheme name="Diseño predeterminado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nd_0738_slide">
  <a:themeElements>
    <a:clrScheme name="ind_0738_slide 2">
      <a:dk1>
        <a:srgbClr val="333333"/>
      </a:dk1>
      <a:lt1>
        <a:srgbClr val="FFFFFF"/>
      </a:lt1>
      <a:dk2>
        <a:srgbClr val="3333CC"/>
      </a:dk2>
      <a:lt2>
        <a:srgbClr val="FFFFFF"/>
      </a:lt2>
      <a:accent1>
        <a:srgbClr val="9CCFFF"/>
      </a:accent1>
      <a:accent2>
        <a:srgbClr val="CCCCFF"/>
      </a:accent2>
      <a:accent3>
        <a:srgbClr val="ADADE2"/>
      </a:accent3>
      <a:accent4>
        <a:srgbClr val="DADADA"/>
      </a:accent4>
      <a:accent5>
        <a:srgbClr val="CBE4FF"/>
      </a:accent5>
      <a:accent6>
        <a:srgbClr val="B9B9E7"/>
      </a:accent6>
      <a:hlink>
        <a:srgbClr val="98EEE3"/>
      </a:hlink>
      <a:folHlink>
        <a:srgbClr val="EADCF7"/>
      </a:folHlink>
    </a:clrScheme>
    <a:fontScheme name="ind_0738_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d_0738_slide 1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B9BFF"/>
        </a:accent1>
        <a:accent2>
          <a:srgbClr val="ADADE0"/>
        </a:accent2>
        <a:accent3>
          <a:srgbClr val="ADADE2"/>
        </a:accent3>
        <a:accent4>
          <a:srgbClr val="DADADA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2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CCFFF"/>
        </a:accent1>
        <a:accent2>
          <a:srgbClr val="CCCCFF"/>
        </a:accent2>
        <a:accent3>
          <a:srgbClr val="ADADE2"/>
        </a:accent3>
        <a:accent4>
          <a:srgbClr val="DADADA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3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C9C9FF"/>
        </a:accent1>
        <a:accent2>
          <a:srgbClr val="FFBFA8"/>
        </a:accent2>
        <a:accent3>
          <a:srgbClr val="ADADE2"/>
        </a:accent3>
        <a:accent4>
          <a:srgbClr val="DADADA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4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FFDD7D"/>
        </a:accent1>
        <a:accent2>
          <a:srgbClr val="A6F092"/>
        </a:accent2>
        <a:accent3>
          <a:srgbClr val="ADADE2"/>
        </a:accent3>
        <a:accent4>
          <a:srgbClr val="DADADA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B9BFF"/>
        </a:accent1>
        <a:accent2>
          <a:srgbClr val="ADADE0"/>
        </a:accent2>
        <a:accent3>
          <a:srgbClr val="FFFFFF"/>
        </a:accent3>
        <a:accent4>
          <a:srgbClr val="000000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CCF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9C9FF"/>
        </a:accent1>
        <a:accent2>
          <a:srgbClr val="FFBFA8"/>
        </a:accent2>
        <a:accent3>
          <a:srgbClr val="FFFFFF"/>
        </a:accent3>
        <a:accent4>
          <a:srgbClr val="000000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D7D"/>
        </a:accent1>
        <a:accent2>
          <a:srgbClr val="A6F092"/>
        </a:accent2>
        <a:accent3>
          <a:srgbClr val="FFFFFF"/>
        </a:accent3>
        <a:accent4>
          <a:srgbClr val="000000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3661</TotalTime>
  <Words>88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Diseño predeterminado</vt:lpstr>
      <vt:lpstr>ind_0738_slide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Siracusa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</cp:lastModifiedBy>
  <cp:revision>167</cp:revision>
  <dcterms:created xsi:type="dcterms:W3CDTF">2009-03-26T20:51:52Z</dcterms:created>
  <dcterms:modified xsi:type="dcterms:W3CDTF">2018-03-19T11:32:06Z</dcterms:modified>
</cp:coreProperties>
</file>