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343" r:id="rId3"/>
    <p:sldId id="344" r:id="rId4"/>
    <p:sldId id="345" r:id="rId5"/>
    <p:sldId id="346" r:id="rId6"/>
    <p:sldId id="347" r:id="rId7"/>
    <p:sldId id="348" r:id="rId8"/>
    <p:sldId id="349" r:id="rId9"/>
    <p:sldId id="350" r:id="rId10"/>
    <p:sldId id="351" r:id="rId11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999FF"/>
    <a:srgbClr val="FFFF00"/>
    <a:srgbClr val="663300"/>
    <a:srgbClr val="CC3399"/>
    <a:srgbClr val="FF6600"/>
    <a:srgbClr val="33CC33"/>
    <a:srgbClr val="A31923"/>
    <a:srgbClr val="FF99CC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105" d="100"/>
          <a:sy n="105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158954F-C904-4C69-9D77-034FCD8D08CA}" type="datetimeFigureOut">
              <a:rPr lang="es-UY"/>
              <a:pPr>
                <a:defRPr/>
              </a:pPr>
              <a:t>19/03/2018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11366C7-21B8-4169-9213-B7F9E3F6BEE1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42379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62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64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786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804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92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731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378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9432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2253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150F4E-B848-4A78-AE9B-6558924C55D2}" type="slidenum">
              <a:rPr lang="es-UY" altLang="en-US">
                <a:latin typeface="Arial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s-UY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833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2D19-C3C6-46E3-AACA-EBFA1391566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1998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C2149-FCEC-4B2C-8257-7C98CEDD44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823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4548-F697-4306-9027-C69806FFDB65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825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C91A-344E-4BE4-87AB-AB1FDA057FC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532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8F45-A546-4231-A1B9-D728DE946E4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728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264EF-87ED-4C0F-AB1F-FBFE86725E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65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EE055-3EDB-4389-AF7E-C6327904293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879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12CB-1052-407A-A8DF-02725321A81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4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67859-9EEF-4F59-ACB8-B9C4876267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875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BF1C-0DF1-408B-B84B-F5B2976E572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6958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FDBD-E1B1-457A-BB4E-F3A732BADF9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7959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" Target="../theme/theme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0A70BFFA-D6F0-48FA-8422-0D27D125355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1DA0AD04-5AD9-47D1-A161-978AC259803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9907E1B-D3A6-42E4-807F-4DDECFDB1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94884"/>
              </p:ext>
            </p:extLst>
          </p:nvPr>
        </p:nvGraphicFramePr>
        <p:xfrm>
          <a:off x="1403648" y="44624"/>
          <a:ext cx="648072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3297139105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64164057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conjunctions: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89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1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también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237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pero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905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sin embargo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27703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intensifiers: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939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muy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34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bastante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38970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opinions: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290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3400" b="0" dirty="0">
                          <a:latin typeface="Comic Sans MS" panose="030F0702030302020204" pitchFamily="66" charset="0"/>
                        </a:rPr>
                        <a:t> mi </a:t>
                      </a:r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opinión</a:t>
                      </a:r>
                      <a:endParaRPr lang="en-GB" sz="3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090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creo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61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74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9907E1B-D3A6-42E4-807F-4DDECFDB1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070736"/>
              </p:ext>
            </p:extLst>
          </p:nvPr>
        </p:nvGraphicFramePr>
        <p:xfrm>
          <a:off x="1403648" y="44624"/>
          <a:ext cx="648072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3297139105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64164057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conjunctions: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89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and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1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también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237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pero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905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sin embargo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27703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intensifiers: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939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muy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34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bastante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38970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opinions: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290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3400" b="0" dirty="0">
                          <a:latin typeface="Comic Sans MS" panose="030F0702030302020204" pitchFamily="66" charset="0"/>
                        </a:rPr>
                        <a:t> mi </a:t>
                      </a:r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opinión</a:t>
                      </a:r>
                      <a:endParaRPr lang="en-GB" sz="3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090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creo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61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633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9907E1B-D3A6-42E4-807F-4DDECFDB1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375953"/>
              </p:ext>
            </p:extLst>
          </p:nvPr>
        </p:nvGraphicFramePr>
        <p:xfrm>
          <a:off x="1403648" y="44624"/>
          <a:ext cx="648072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3297139105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64164057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conjunctions: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89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and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1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también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also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237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pero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905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sin embargo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27703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intensifiers: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939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muy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34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bastante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38970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opinions: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290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3400" b="0" dirty="0">
                          <a:latin typeface="Comic Sans MS" panose="030F0702030302020204" pitchFamily="66" charset="0"/>
                        </a:rPr>
                        <a:t> mi </a:t>
                      </a:r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opinión</a:t>
                      </a:r>
                      <a:endParaRPr lang="en-GB" sz="3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090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creo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61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830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9907E1B-D3A6-42E4-807F-4DDECFDB1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404638"/>
              </p:ext>
            </p:extLst>
          </p:nvPr>
        </p:nvGraphicFramePr>
        <p:xfrm>
          <a:off x="1403648" y="44624"/>
          <a:ext cx="648072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3297139105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64164057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conjunctions: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89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and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1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también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also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237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pero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but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905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sin embargo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27703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intensifiers: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939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muy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34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bastante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38970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opinions: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290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3400" b="0" dirty="0">
                          <a:latin typeface="Comic Sans MS" panose="030F0702030302020204" pitchFamily="66" charset="0"/>
                        </a:rPr>
                        <a:t> mi </a:t>
                      </a:r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opinión</a:t>
                      </a:r>
                      <a:endParaRPr lang="en-GB" sz="3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090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creo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61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1976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9907E1B-D3A6-42E4-807F-4DDECFDB1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039512"/>
              </p:ext>
            </p:extLst>
          </p:nvPr>
        </p:nvGraphicFramePr>
        <p:xfrm>
          <a:off x="1403648" y="44624"/>
          <a:ext cx="648072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3297139105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64164057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conjunctions: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89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and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1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también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also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237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pero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but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905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sin embargo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however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27703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intensifiers: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939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muy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34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bastante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38970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opinions: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290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3400" b="0" dirty="0">
                          <a:latin typeface="Comic Sans MS" panose="030F0702030302020204" pitchFamily="66" charset="0"/>
                        </a:rPr>
                        <a:t> mi </a:t>
                      </a:r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opinión</a:t>
                      </a:r>
                      <a:endParaRPr lang="en-GB" sz="3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090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creo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61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809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9907E1B-D3A6-42E4-807F-4DDECFDB1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626697"/>
              </p:ext>
            </p:extLst>
          </p:nvPr>
        </p:nvGraphicFramePr>
        <p:xfrm>
          <a:off x="1403648" y="44624"/>
          <a:ext cx="648072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3297139105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64164057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conjunctions: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89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and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1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también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also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237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pero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but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905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sin embargo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however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27703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intensifiers: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939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muy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very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34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bastante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38970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opinions: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290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3400" b="0" dirty="0">
                          <a:latin typeface="Comic Sans MS" panose="030F0702030302020204" pitchFamily="66" charset="0"/>
                        </a:rPr>
                        <a:t> mi </a:t>
                      </a:r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opinión</a:t>
                      </a:r>
                      <a:endParaRPr lang="en-GB" sz="3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090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creo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61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554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9907E1B-D3A6-42E4-807F-4DDECFDB1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858499"/>
              </p:ext>
            </p:extLst>
          </p:nvPr>
        </p:nvGraphicFramePr>
        <p:xfrm>
          <a:off x="1403648" y="44624"/>
          <a:ext cx="648072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3297139105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64164057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conjunctions: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89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and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1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también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also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237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pero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but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905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sin embargo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however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27703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intensifiers: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939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muy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very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34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bastante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quite, fairly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38970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opinions: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290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3400" b="0" dirty="0">
                          <a:latin typeface="Comic Sans MS" panose="030F0702030302020204" pitchFamily="66" charset="0"/>
                        </a:rPr>
                        <a:t> mi </a:t>
                      </a:r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opinión</a:t>
                      </a:r>
                      <a:endParaRPr lang="en-GB" sz="3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090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creo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61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654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9907E1B-D3A6-42E4-807F-4DDECFDB1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089229"/>
              </p:ext>
            </p:extLst>
          </p:nvPr>
        </p:nvGraphicFramePr>
        <p:xfrm>
          <a:off x="1403648" y="44624"/>
          <a:ext cx="648072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3297139105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64164057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conjunctions: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89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and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1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también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also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237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pero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but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905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sin embargo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however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27703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intensifiers: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939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muy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very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34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bastante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quite, fairly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38970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opinions: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290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3400" b="0" dirty="0">
                          <a:latin typeface="Comic Sans MS" panose="030F0702030302020204" pitchFamily="66" charset="0"/>
                        </a:rPr>
                        <a:t> mi </a:t>
                      </a:r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opinión</a:t>
                      </a:r>
                      <a:endParaRPr lang="en-GB" sz="3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in my opinion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090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creo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400" dirty="0">
                        <a:solidFill>
                          <a:srgbClr val="000099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61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4129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19907E1B-D3A6-42E4-807F-4DDECFDB1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030553"/>
              </p:ext>
            </p:extLst>
          </p:nvPr>
        </p:nvGraphicFramePr>
        <p:xfrm>
          <a:off x="1403648" y="44624"/>
          <a:ext cx="648072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3297139105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64164057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conjunctions: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89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and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10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también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also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237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pero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but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905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latin typeface="Comic Sans MS" panose="030F0702030302020204" pitchFamily="66" charset="0"/>
                        </a:rPr>
                        <a:t>sin embargo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however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127703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intensifiers: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939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muy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very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34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bastante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quite, fairly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389702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3400" b="1" dirty="0">
                          <a:latin typeface="Comic Sans MS" panose="030F0702030302020204" pitchFamily="66" charset="0"/>
                        </a:rPr>
                        <a:t>opinions: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3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290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3400" b="0" dirty="0">
                          <a:latin typeface="Comic Sans MS" panose="030F0702030302020204" pitchFamily="66" charset="0"/>
                        </a:rPr>
                        <a:t> mi </a:t>
                      </a:r>
                      <a:r>
                        <a:rPr lang="en-GB" sz="3400" b="0" dirty="0" err="1">
                          <a:latin typeface="Comic Sans MS" panose="030F0702030302020204" pitchFamily="66" charset="0"/>
                        </a:rPr>
                        <a:t>opinión</a:t>
                      </a:r>
                      <a:endParaRPr lang="en-GB" sz="3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in my opinion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090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400" dirty="0" err="1">
                          <a:latin typeface="Comic Sans MS" panose="030F0702030302020204" pitchFamily="66" charset="0"/>
                        </a:rPr>
                        <a:t>creo</a:t>
                      </a:r>
                      <a:endParaRPr lang="en-GB" sz="3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400" dirty="0">
                          <a:solidFill>
                            <a:srgbClr val="000099"/>
                          </a:solidFill>
                          <a:latin typeface="Comic Sans MS" panose="030F0702030302020204" pitchFamily="66" charset="0"/>
                        </a:rPr>
                        <a:t>I believe, think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8619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7840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3676</TotalTime>
  <Words>211</Words>
  <Application>Microsoft Office PowerPoint</Application>
  <PresentationFormat>On-screen Show (4:3)</PresentationFormat>
  <Paragraphs>144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Diseño predeterminado</vt:lpstr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171</cp:revision>
  <dcterms:created xsi:type="dcterms:W3CDTF">2009-03-26T20:51:52Z</dcterms:created>
  <dcterms:modified xsi:type="dcterms:W3CDTF">2018-03-19T11:35:12Z</dcterms:modified>
</cp:coreProperties>
</file>