
<file path=[Content_Types].xml><?xml version="1.0" encoding="utf-8"?>
<Types xmlns="http://schemas.openxmlformats.org/package/2006/content-types">
  <Override PartName="/docProps/core.xml" ContentType="application/vnd.openxmlformats-package.core-properties+xml"/>
  <Default Extension="rels" ContentType="application/vnd.openxmlformats-package.relationships+xml"/>
  <Override PartName="/ppt/slideLayouts/slideLayout6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.xml" ContentType="application/vnd.openxmlformats-officedocument.presentationml.slideLayout+xml"/>
  <Default Extension="png" ContentType="image/png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ppt/slides/slide2.xml" ContentType="application/vnd.openxmlformats-officedocument.presentationml.slide+xml"/>
  <Override PartName="/docProps/app.xml" ContentType="application/vnd.openxmlformats-officedocument.extended-properties+xml"/>
  <Override PartName="/ppt/slideMasters/slideMaster1.xml" ContentType="application/vnd.openxmlformats-officedocument.presentationml.slideMaster+xml"/>
  <Override PartName="/ppt/notesMasters/notesMaster1.xml" ContentType="application/vnd.openxmlformats-officedocument.presentationml.notesMaster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viewProps.xml" ContentType="application/vnd.openxmlformats-officedocument.presentationml.viewProps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2.xml" ContentType="application/vnd.openxmlformats-officedocument.presentationml.slideLayout+xml"/>
  <Default Extension="bin" ContentType="application/vnd.openxmlformats-officedocument.presentationml.printerSettings"/>
  <Override PartName="/ppt/slides/slide1.xml" ContentType="application/vnd.openxmlformats-officedocument.presentationml.slide+xml"/>
  <Default Extension="jpeg" ContentType="image/jpeg"/>
  <Override PartName="/ppt/slideLayouts/slideLayout4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extLst>
    <p:ext uri="{E76CE94A-603C-4142-B9EB-6D1370010A27}">
      <p14:discardImageEditData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0"/>
    </p:ext>
    <p:ext uri="{D31A062A-798A-4329-ABDD-BBA856620510}">
      <p14:defaultImageDpi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448" y="-1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printerSettings" Target="printerSettings/printerSettings1.bin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53035C-B98B-7143-9DF4-0B2367577D8E}" type="datetimeFigureOut">
              <a:rPr lang="en-US" smtClean="0"/>
              <a:t>4/24/17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7A875F-8399-2946-A7E0-D09C142B188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7A875F-8399-2946-A7E0-D09C142B1889}" type="slidenum">
              <a:rPr lang="en-US" smtClean="0"/>
              <a:t>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F2A10-703C-418D-9367-F2771AB1117E}" type="datetimeFigureOut">
              <a:rPr lang="en-GB" smtClean="0"/>
              <a:pPr/>
              <a:t>4/24/17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3E416-4B53-42E6-988D-8B94A621B5CF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662033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F2A10-703C-418D-9367-F2771AB1117E}" type="datetimeFigureOut">
              <a:rPr lang="en-GB" smtClean="0"/>
              <a:pPr/>
              <a:t>4/24/17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3E416-4B53-42E6-988D-8B94A621B5CF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415811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F2A10-703C-418D-9367-F2771AB1117E}" type="datetimeFigureOut">
              <a:rPr lang="en-GB" smtClean="0"/>
              <a:pPr/>
              <a:t>4/24/17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3E416-4B53-42E6-988D-8B94A621B5CF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7341044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F2A10-703C-418D-9367-F2771AB1117E}" type="datetimeFigureOut">
              <a:rPr lang="en-GB" smtClean="0"/>
              <a:pPr/>
              <a:t>4/24/17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3E416-4B53-42E6-988D-8B94A621B5CF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2116421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F2A10-703C-418D-9367-F2771AB1117E}" type="datetimeFigureOut">
              <a:rPr lang="en-GB" smtClean="0"/>
              <a:pPr/>
              <a:t>4/24/17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3E416-4B53-42E6-988D-8B94A621B5CF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2987866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F2A10-703C-418D-9367-F2771AB1117E}" type="datetimeFigureOut">
              <a:rPr lang="en-GB" smtClean="0"/>
              <a:pPr/>
              <a:t>4/24/17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3E416-4B53-42E6-988D-8B94A621B5CF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2256882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F2A10-703C-418D-9367-F2771AB1117E}" type="datetimeFigureOut">
              <a:rPr lang="en-GB" smtClean="0"/>
              <a:pPr/>
              <a:t>4/24/17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3E416-4B53-42E6-988D-8B94A621B5CF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2759549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F2A10-703C-418D-9367-F2771AB1117E}" type="datetimeFigureOut">
              <a:rPr lang="en-GB" smtClean="0"/>
              <a:pPr/>
              <a:t>4/24/17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3E416-4B53-42E6-988D-8B94A621B5CF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5258187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F2A10-703C-418D-9367-F2771AB1117E}" type="datetimeFigureOut">
              <a:rPr lang="en-GB" smtClean="0"/>
              <a:pPr/>
              <a:t>4/24/17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3E416-4B53-42E6-988D-8B94A621B5CF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5278335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F2A10-703C-418D-9367-F2771AB1117E}" type="datetimeFigureOut">
              <a:rPr lang="en-GB" smtClean="0"/>
              <a:pPr/>
              <a:t>4/24/17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3E416-4B53-42E6-988D-8B94A621B5CF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8568478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F2A10-703C-418D-9367-F2771AB1117E}" type="datetimeFigureOut">
              <a:rPr lang="en-GB" smtClean="0"/>
              <a:pPr/>
              <a:t>4/24/17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3E416-4B53-42E6-988D-8B94A621B5CF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4802733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FF2A10-703C-418D-9367-F2771AB1117E}" type="datetimeFigureOut">
              <a:rPr lang="en-GB" smtClean="0"/>
              <a:pPr/>
              <a:t>4/24/17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43E416-4B53-42E6-988D-8B94A621B5CF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916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0.jpeg"/><Relationship Id="rId12" Type="http://schemas.openxmlformats.org/officeDocument/2006/relationships/image" Target="../media/image11.jpeg"/><Relationship Id="rId13" Type="http://schemas.openxmlformats.org/officeDocument/2006/relationships/image" Target="../media/image12.jpeg"/><Relationship Id="rId14" Type="http://schemas.openxmlformats.org/officeDocument/2006/relationships/image" Target="../media/image13.jpeg"/><Relationship Id="rId15" Type="http://schemas.openxmlformats.org/officeDocument/2006/relationships/image" Target="../media/image14.jpeg"/><Relationship Id="rId16" Type="http://schemas.openxmlformats.org/officeDocument/2006/relationships/image" Target="../media/image15.jpeg"/><Relationship Id="rId17" Type="http://schemas.openxmlformats.org/officeDocument/2006/relationships/image" Target="../media/image16.png"/><Relationship Id="rId18" Type="http://schemas.openxmlformats.org/officeDocument/2006/relationships/image" Target="../media/image17.png"/><Relationship Id="rId19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Relationship Id="rId3" Type="http://schemas.openxmlformats.org/officeDocument/2006/relationships/image" Target="../media/image2.jpeg"/><Relationship Id="rId4" Type="http://schemas.openxmlformats.org/officeDocument/2006/relationships/image" Target="../media/image3.jpeg"/><Relationship Id="rId5" Type="http://schemas.openxmlformats.org/officeDocument/2006/relationships/image" Target="../media/image4.jpeg"/><Relationship Id="rId6" Type="http://schemas.openxmlformats.org/officeDocument/2006/relationships/image" Target="../media/image5.jpeg"/><Relationship Id="rId7" Type="http://schemas.openxmlformats.org/officeDocument/2006/relationships/image" Target="../media/image6.jpeg"/><Relationship Id="rId8" Type="http://schemas.openxmlformats.org/officeDocument/2006/relationships/image" Target="../media/image7.jpeg"/><Relationship Id="rId9" Type="http://schemas.openxmlformats.org/officeDocument/2006/relationships/image" Target="../media/image8.jpeg"/><Relationship Id="rId10" Type="http://schemas.openxmlformats.org/officeDocument/2006/relationships/image" Target="../media/image9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jpeg"/><Relationship Id="rId20" Type="http://schemas.openxmlformats.org/officeDocument/2006/relationships/image" Target="../media/image16.png"/><Relationship Id="rId10" Type="http://schemas.openxmlformats.org/officeDocument/2006/relationships/image" Target="../media/image6.jpeg"/><Relationship Id="rId11" Type="http://schemas.openxmlformats.org/officeDocument/2006/relationships/image" Target="../media/image7.jpeg"/><Relationship Id="rId12" Type="http://schemas.openxmlformats.org/officeDocument/2006/relationships/image" Target="../media/image8.jpeg"/><Relationship Id="rId13" Type="http://schemas.openxmlformats.org/officeDocument/2006/relationships/image" Target="../media/image9.jpeg"/><Relationship Id="rId14" Type="http://schemas.openxmlformats.org/officeDocument/2006/relationships/image" Target="../media/image10.jpeg"/><Relationship Id="rId15" Type="http://schemas.openxmlformats.org/officeDocument/2006/relationships/image" Target="../media/image11.jpeg"/><Relationship Id="rId16" Type="http://schemas.openxmlformats.org/officeDocument/2006/relationships/image" Target="../media/image12.jpeg"/><Relationship Id="rId17" Type="http://schemas.openxmlformats.org/officeDocument/2006/relationships/image" Target="../media/image13.jpeg"/><Relationship Id="rId18" Type="http://schemas.openxmlformats.org/officeDocument/2006/relationships/image" Target="../media/image14.jpeg"/><Relationship Id="rId19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8.png"/><Relationship Id="rId4" Type="http://schemas.openxmlformats.org/officeDocument/2006/relationships/image" Target="../media/image17.png"/><Relationship Id="rId5" Type="http://schemas.openxmlformats.org/officeDocument/2006/relationships/image" Target="../media/image1.jpeg"/><Relationship Id="rId6" Type="http://schemas.openxmlformats.org/officeDocument/2006/relationships/image" Target="../media/image2.jpeg"/><Relationship Id="rId7" Type="http://schemas.openxmlformats.org/officeDocument/2006/relationships/image" Target="../media/image3.jpeg"/><Relationship Id="rId8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ristobal Balenciag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8200" y="4806541"/>
            <a:ext cx="1671939" cy="2051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Maria Blanchard dando clas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10400" y="3048000"/>
            <a:ext cx="1884319" cy="1754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www.wessexscene.co.uk/wp-content/uploads/2015/07/Manolo-Blahnik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4600" y="0"/>
            <a:ext cx="2307957" cy="1602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Calatrava IMG 248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72200" y="0"/>
            <a:ext cx="1483881" cy="2049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Colita3c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24600" y="4786327"/>
            <a:ext cx="1368717" cy="2071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Isidoro Gallo fotógrafo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24400" y="3124200"/>
            <a:ext cx="2206595" cy="1654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Antoni Gaudi 1878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8985" y="4807027"/>
            <a:ext cx="1495015" cy="2050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Autorretrato de Goya (1795)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96200" y="0"/>
            <a:ext cx="1184272" cy="1847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 descr="El Greco - Portrait of a Man - WGA10554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752600"/>
            <a:ext cx="1543629" cy="1712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48" name="Picture 24" descr="https://upload.wikimedia.org/wikipedia/commons/e/e8/La_curaci%C3%B3n_de_San_Buenaventura_ni%C3%B1o_por_San_Francisco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24200" y="3429000"/>
            <a:ext cx="1578435" cy="1722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52" name="Picture 28" descr="Portrait of Joan Miro, Barcelona 1935 June 13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24400" y="0"/>
            <a:ext cx="1575851" cy="2003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58" name="Picture 34" descr="https://upload.wikimedia.org/wikipedia/commons/8/85/Jardim_da_Cordoaria_-_Porto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8600" y="0"/>
            <a:ext cx="2209800" cy="1612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60" name="Picture 36" descr="https://upload.wikimedia.org/wikipedia/commons/thumb/8/88/Paolo_Monti_-_Servizio_fotografico_%28Milano%2C_1953%29_-_BEIC_6356204.jpg/800px-Paolo_Monti_-_Servizio_fotografico_%28Milano%2C_1953%29_-_BEIC_6356204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898239"/>
            <a:ext cx="1551625" cy="1959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62" name="Picture 38" descr="Ágatha Ruiz de la Prada (2010)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286000"/>
            <a:ext cx="1369045" cy="2055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64" name="Picture 40" descr="Image result for Pablo Serrano 1908 1985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71800" y="1676400"/>
            <a:ext cx="1753457" cy="1792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524000" y="5003535"/>
            <a:ext cx="1523999" cy="1854465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4800600" y="2286000"/>
            <a:ext cx="4343400" cy="707886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  <a:latin typeface="Apple Casual"/>
                <a:cs typeface="Apple Casual"/>
              </a:rPr>
              <a:t>Pintores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  <a:latin typeface="Apple Casual"/>
                <a:cs typeface="Apple Casual"/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  <a:latin typeface="Apple Casual"/>
                <a:cs typeface="Apple Casual"/>
              </a:rPr>
              <a:t>fot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  <a:latin typeface="Apple Casual"/>
                <a:cs typeface="Apple Casual"/>
              </a:rPr>
              <a:t>ógrafos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  <a:latin typeface="Apple Casual"/>
                <a:cs typeface="Apple Casual"/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  <a:latin typeface="Apple Casual"/>
                <a:cs typeface="Apple Casual"/>
              </a:rPr>
              <a:t>arquitectos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  <a:latin typeface="Apple Casual"/>
                <a:cs typeface="Apple Casual"/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  <a:latin typeface="Apple Casual"/>
                <a:cs typeface="Apple Casual"/>
              </a:rPr>
              <a:t>escultores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  <a:latin typeface="Apple Casual"/>
                <a:cs typeface="Apple Casual"/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  <a:latin typeface="Apple Casual"/>
                <a:cs typeface="Apple Casual"/>
              </a:rPr>
              <a:t>y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  <a:latin typeface="Apple Casual"/>
                <a:cs typeface="Apple Casual"/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  <a:latin typeface="Apple Casual"/>
                <a:cs typeface="Apple Casual"/>
              </a:rPr>
              <a:t>diseñadores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  <a:latin typeface="Apple Casual"/>
                <a:cs typeface="Apple Casual"/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  <a:latin typeface="Apple Casual"/>
                <a:cs typeface="Apple Casual"/>
              </a:rPr>
              <a:t>moda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  <a:latin typeface="Apple Casual"/>
                <a:cs typeface="Apple Casual"/>
              </a:rPr>
              <a:t>.</a:t>
            </a:r>
            <a:endParaRPr lang="en-US" sz="2000" dirty="0">
              <a:solidFill>
                <a:schemeClr val="tx2">
                  <a:lumMod val="75000"/>
                </a:schemeClr>
              </a:solidFill>
              <a:latin typeface="Apple Casual"/>
              <a:cs typeface="Apple Casual"/>
            </a:endParaRP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447800" y="3352800"/>
            <a:ext cx="1524000" cy="1654969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048000" y="4876800"/>
            <a:ext cx="1618181" cy="220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916321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Picture 39"/>
          <p:cNvPicPr>
            <a:picLocks noChangeAspect="1"/>
          </p:cNvPicPr>
          <p:nvPr/>
        </p:nvPicPr>
        <p:blipFill>
          <a:blip r:embed="rId3">
            <a:alphaModFix amt="22000"/>
          </a:blip>
          <a:stretch>
            <a:fillRect/>
          </a:stretch>
        </p:blipFill>
        <p:spPr>
          <a:xfrm>
            <a:off x="3048000" y="4876800"/>
            <a:ext cx="1618181" cy="2209800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4">
            <a:alphaModFix amt="37000"/>
          </a:blip>
          <a:stretch>
            <a:fillRect/>
          </a:stretch>
        </p:blipFill>
        <p:spPr>
          <a:xfrm>
            <a:off x="1371600" y="3429000"/>
            <a:ext cx="1524000" cy="1654969"/>
          </a:xfrm>
          <a:prstGeom prst="rect">
            <a:avLst/>
          </a:prstGeom>
        </p:spPr>
      </p:pic>
      <p:pic>
        <p:nvPicPr>
          <p:cNvPr id="1026" name="Picture 2" descr="Cristobal Balenciaga.jpg"/>
          <p:cNvPicPr>
            <a:picLocks noChangeAspect="1" noChangeArrowheads="1"/>
          </p:cNvPicPr>
          <p:nvPr/>
        </p:nvPicPr>
        <p:blipFill>
          <a:blip r:embed="rId5">
            <a:alphaModFix amt="39000"/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8200" y="4806541"/>
            <a:ext cx="1671939" cy="2051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Maria Blanchard dando clase.jpg"/>
          <p:cNvPicPr>
            <a:picLocks noChangeAspect="1" noChangeArrowheads="1"/>
          </p:cNvPicPr>
          <p:nvPr/>
        </p:nvPicPr>
        <p:blipFill>
          <a:blip r:embed="rId6">
            <a:alphaModFix amt="37000"/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10400" y="3048000"/>
            <a:ext cx="1884319" cy="1754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www.wessexscene.co.uk/wp-content/uploads/2015/07/Manolo-Blahnik.jpeg"/>
          <p:cNvPicPr>
            <a:picLocks noChangeAspect="1" noChangeArrowheads="1"/>
          </p:cNvPicPr>
          <p:nvPr/>
        </p:nvPicPr>
        <p:blipFill>
          <a:blip r:embed="rId7" cstate="print">
            <a:alphaModFix amt="38000"/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4600" y="0"/>
            <a:ext cx="2307957" cy="1602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Calatrava IMG 2489.jpg"/>
          <p:cNvPicPr>
            <a:picLocks noChangeAspect="1" noChangeArrowheads="1"/>
          </p:cNvPicPr>
          <p:nvPr/>
        </p:nvPicPr>
        <p:blipFill>
          <a:blip r:embed="rId8" cstate="print">
            <a:alphaModFix amt="38000"/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72200" y="0"/>
            <a:ext cx="1483881" cy="2049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Colita3c.jpg"/>
          <p:cNvPicPr>
            <a:picLocks noChangeAspect="1" noChangeArrowheads="1"/>
          </p:cNvPicPr>
          <p:nvPr/>
        </p:nvPicPr>
        <p:blipFill>
          <a:blip r:embed="rId9" cstate="print">
            <a:alphaModFix amt="37000"/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24600" y="4786327"/>
            <a:ext cx="1368717" cy="2071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Isidoro Gallo fotógrafo.jpg"/>
          <p:cNvPicPr>
            <a:picLocks noChangeAspect="1" noChangeArrowheads="1"/>
          </p:cNvPicPr>
          <p:nvPr/>
        </p:nvPicPr>
        <p:blipFill>
          <a:blip r:embed="rId10">
            <a:alphaModFix amt="37000"/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24400" y="3124200"/>
            <a:ext cx="2206595" cy="1654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Antoni Gaudi 1878.jpg"/>
          <p:cNvPicPr>
            <a:picLocks noChangeAspect="1" noChangeArrowheads="1"/>
          </p:cNvPicPr>
          <p:nvPr/>
        </p:nvPicPr>
        <p:blipFill>
          <a:blip r:embed="rId11">
            <a:alphaModFix amt="37000"/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8985" y="4807027"/>
            <a:ext cx="1495015" cy="2050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Autorretrato de Goya (1795).jpg"/>
          <p:cNvPicPr>
            <a:picLocks noChangeAspect="1" noChangeArrowheads="1"/>
          </p:cNvPicPr>
          <p:nvPr/>
        </p:nvPicPr>
        <p:blipFill>
          <a:blip r:embed="rId12" cstate="print">
            <a:alphaModFix amt="38000"/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59728" y="0"/>
            <a:ext cx="1184272" cy="1847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 descr="El Greco - Portrait of a Man - WGA10554.jpg"/>
          <p:cNvPicPr>
            <a:picLocks noChangeAspect="1" noChangeArrowheads="1"/>
          </p:cNvPicPr>
          <p:nvPr/>
        </p:nvPicPr>
        <p:blipFill>
          <a:blip r:embed="rId13" cstate="print">
            <a:alphaModFix amt="37000"/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752600"/>
            <a:ext cx="1543629" cy="1712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48" name="Picture 24" descr="https://upload.wikimedia.org/wikipedia/commons/e/e8/La_curaci%C3%B3n_de_San_Buenaventura_ni%C3%B1o_por_San_Francisco.jpg"/>
          <p:cNvPicPr>
            <a:picLocks noChangeAspect="1" noChangeArrowheads="1"/>
          </p:cNvPicPr>
          <p:nvPr/>
        </p:nvPicPr>
        <p:blipFill>
          <a:blip r:embed="rId14" cstate="print">
            <a:alphaModFix amt="38000"/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24200" y="3429000"/>
            <a:ext cx="1578435" cy="1722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52" name="Picture 28" descr="Portrait of Joan Miro, Barcelona 1935 June 13.jpg"/>
          <p:cNvPicPr>
            <a:picLocks noChangeAspect="1" noChangeArrowheads="1"/>
          </p:cNvPicPr>
          <p:nvPr/>
        </p:nvPicPr>
        <p:blipFill>
          <a:blip r:embed="rId15" cstate="print">
            <a:alphaModFix amt="38000"/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24400" y="0"/>
            <a:ext cx="1575851" cy="2003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58" name="Picture 34" descr="https://upload.wikimedia.org/wikipedia/commons/8/85/Jardim_da_Cordoaria_-_Porto.jpg"/>
          <p:cNvPicPr>
            <a:picLocks noChangeAspect="1" noChangeArrowheads="1"/>
          </p:cNvPicPr>
          <p:nvPr/>
        </p:nvPicPr>
        <p:blipFill>
          <a:blip r:embed="rId16" cstate="print">
            <a:alphaModFix amt="38000"/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8600" y="0"/>
            <a:ext cx="2209800" cy="1612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60" name="Picture 36" descr="https://upload.wikimedia.org/wikipedia/commons/thumb/8/88/Paolo_Monti_-_Servizio_fotografico_%28Milano%2C_1953%29_-_BEIC_6356204.jpg/800px-Paolo_Monti_-_Servizio_fotografico_%28Milano%2C_1953%29_-_BEIC_6356204.jpg"/>
          <p:cNvPicPr>
            <a:picLocks noChangeAspect="1" noChangeArrowheads="1"/>
          </p:cNvPicPr>
          <p:nvPr/>
        </p:nvPicPr>
        <p:blipFill>
          <a:blip r:embed="rId17" cstate="print">
            <a:alphaModFix amt="36000"/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267200"/>
            <a:ext cx="1551625" cy="1959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62" name="Picture 38" descr="Ágatha Ruiz de la Prada (2010).jpg"/>
          <p:cNvPicPr>
            <a:picLocks noChangeAspect="1" noChangeArrowheads="1"/>
          </p:cNvPicPr>
          <p:nvPr/>
        </p:nvPicPr>
        <p:blipFill>
          <a:blip r:embed="rId18" cstate="print">
            <a:alphaModFix amt="39000"/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752600"/>
            <a:ext cx="1369045" cy="2055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64" name="Picture 40" descr="Image result for Pablo Serrano 1908 1985"/>
          <p:cNvPicPr>
            <a:picLocks noChangeAspect="1" noChangeArrowheads="1"/>
          </p:cNvPicPr>
          <p:nvPr/>
        </p:nvPicPr>
        <p:blipFill>
          <a:blip r:embed="rId19">
            <a:alphaModFix amt="37000"/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71800" y="1676400"/>
            <a:ext cx="1753457" cy="1792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20">
            <a:alphaModFix amt="35000"/>
          </a:blip>
          <a:stretch>
            <a:fillRect/>
          </a:stretch>
        </p:blipFill>
        <p:spPr>
          <a:xfrm>
            <a:off x="1371600" y="5003535"/>
            <a:ext cx="1523999" cy="1854465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4800600" y="2286000"/>
            <a:ext cx="4343400" cy="707886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  <a:latin typeface="Apple Casual"/>
                <a:cs typeface="Apple Casual"/>
              </a:rPr>
              <a:t>Pintores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  <a:latin typeface="Apple Casual"/>
                <a:cs typeface="Apple Casual"/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  <a:latin typeface="Apple Casual"/>
                <a:cs typeface="Apple Casual"/>
              </a:rPr>
              <a:t>fot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  <a:latin typeface="Apple Casual"/>
                <a:cs typeface="Apple Casual"/>
              </a:rPr>
              <a:t>ógrafos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  <a:latin typeface="Apple Casual"/>
                <a:cs typeface="Apple Casual"/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  <a:latin typeface="Apple Casual"/>
                <a:cs typeface="Apple Casual"/>
              </a:rPr>
              <a:t>arquitectos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  <a:latin typeface="Apple Casual"/>
                <a:cs typeface="Apple Casual"/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  <a:latin typeface="Apple Casual"/>
                <a:cs typeface="Apple Casual"/>
              </a:rPr>
              <a:t>escultores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  <a:latin typeface="Apple Casual"/>
                <a:cs typeface="Apple Casual"/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  <a:latin typeface="Apple Casual"/>
                <a:cs typeface="Apple Casual"/>
              </a:rPr>
              <a:t>y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  <a:latin typeface="Apple Casual"/>
                <a:cs typeface="Apple Casual"/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  <a:latin typeface="Apple Casual"/>
                <a:cs typeface="Apple Casual"/>
              </a:rPr>
              <a:t>diseñadores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  <a:latin typeface="Apple Casual"/>
                <a:cs typeface="Apple Casual"/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  <a:latin typeface="Apple Casual"/>
                <a:cs typeface="Apple Casual"/>
              </a:rPr>
              <a:t>moda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  <a:latin typeface="Apple Casual"/>
                <a:cs typeface="Apple Casual"/>
              </a:rPr>
              <a:t>.</a:t>
            </a:r>
            <a:endParaRPr lang="en-US" sz="2000" dirty="0">
              <a:solidFill>
                <a:schemeClr val="tx2">
                  <a:lumMod val="75000"/>
                </a:schemeClr>
              </a:solidFill>
              <a:latin typeface="Apple Casual"/>
              <a:cs typeface="Apple Casual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800600" y="6211669"/>
            <a:ext cx="137160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Crist</a:t>
            </a:r>
            <a:r>
              <a:rPr lang="en-US" dirty="0" err="1" smtClean="0"/>
              <a:t>óbal</a:t>
            </a:r>
            <a:r>
              <a:rPr lang="en-US" dirty="0" smtClean="0"/>
              <a:t> Balenciaga</a:t>
            </a:r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7467600" y="3886200"/>
            <a:ext cx="137160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Mar</a:t>
            </a:r>
            <a:r>
              <a:rPr lang="en-US" dirty="0" err="1" smtClean="0"/>
              <a:t>ía</a:t>
            </a:r>
            <a:r>
              <a:rPr lang="en-US" dirty="0" smtClean="0"/>
              <a:t> Blanchard</a:t>
            </a:r>
            <a:endParaRPr 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0" y="1295400"/>
            <a:ext cx="13716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Juan </a:t>
            </a:r>
            <a:r>
              <a:rPr lang="en-US" dirty="0" err="1" smtClean="0"/>
              <a:t>Mu</a:t>
            </a:r>
            <a:r>
              <a:rPr lang="en-US" dirty="0" err="1" smtClean="0"/>
              <a:t>ñoz</a:t>
            </a:r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2590800" y="1219200"/>
            <a:ext cx="20574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Manolo</a:t>
            </a:r>
            <a:r>
              <a:rPr lang="en-US" dirty="0" smtClean="0"/>
              <a:t> </a:t>
            </a:r>
            <a:r>
              <a:rPr lang="en-US" dirty="0" err="1" smtClean="0"/>
              <a:t>Blahnik</a:t>
            </a:r>
            <a:endParaRPr lang="en-US" dirty="0"/>
          </a:p>
        </p:txBody>
      </p:sp>
      <p:sp>
        <p:nvSpPr>
          <p:cNvPr id="25" name="TextBox 24"/>
          <p:cNvSpPr txBox="1"/>
          <p:nvPr/>
        </p:nvSpPr>
        <p:spPr>
          <a:xfrm>
            <a:off x="4800600" y="1676400"/>
            <a:ext cx="13716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Joan </a:t>
            </a:r>
            <a:r>
              <a:rPr lang="en-US" dirty="0" err="1" smtClean="0"/>
              <a:t>Mir</a:t>
            </a:r>
            <a:r>
              <a:rPr lang="en-US" dirty="0" err="1" smtClean="0"/>
              <a:t>ó</a:t>
            </a:r>
            <a:endParaRPr lang="en-US" dirty="0"/>
          </a:p>
        </p:txBody>
      </p:sp>
      <p:sp>
        <p:nvSpPr>
          <p:cNvPr id="26" name="TextBox 25"/>
          <p:cNvSpPr txBox="1"/>
          <p:nvPr/>
        </p:nvSpPr>
        <p:spPr>
          <a:xfrm>
            <a:off x="6248400" y="1600200"/>
            <a:ext cx="137160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Santiago </a:t>
            </a:r>
            <a:r>
              <a:rPr lang="en-US" dirty="0" err="1" smtClean="0"/>
              <a:t>Calatrava</a:t>
            </a:r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7772400" y="1524000"/>
            <a:ext cx="137160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Francisco Goya</a:t>
            </a:r>
            <a:endParaRPr 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5410200" y="4343400"/>
            <a:ext cx="13716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Isidoro</a:t>
            </a:r>
            <a:r>
              <a:rPr lang="en-US" dirty="0" smtClean="0"/>
              <a:t> Gallo</a:t>
            </a:r>
            <a:endParaRPr lang="en-US" dirty="0"/>
          </a:p>
        </p:txBody>
      </p:sp>
      <p:sp>
        <p:nvSpPr>
          <p:cNvPr id="29" name="TextBox 28"/>
          <p:cNvSpPr txBox="1"/>
          <p:nvPr/>
        </p:nvSpPr>
        <p:spPr>
          <a:xfrm>
            <a:off x="6324600" y="6211669"/>
            <a:ext cx="13716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Colita</a:t>
            </a:r>
            <a:endParaRPr 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7772400" y="6211669"/>
            <a:ext cx="137160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Antoni</a:t>
            </a:r>
            <a:r>
              <a:rPr lang="en-US" dirty="0" smtClean="0"/>
              <a:t> </a:t>
            </a:r>
            <a:r>
              <a:rPr lang="en-US" dirty="0" err="1" smtClean="0"/>
              <a:t>Gaud</a:t>
            </a:r>
            <a:r>
              <a:rPr lang="en-US" dirty="0" err="1" smtClean="0"/>
              <a:t>í</a:t>
            </a:r>
            <a:endParaRPr lang="en-US" dirty="0"/>
          </a:p>
        </p:txBody>
      </p:sp>
      <p:sp>
        <p:nvSpPr>
          <p:cNvPr id="31" name="TextBox 30"/>
          <p:cNvSpPr txBox="1"/>
          <p:nvPr/>
        </p:nvSpPr>
        <p:spPr>
          <a:xfrm>
            <a:off x="0" y="6211669"/>
            <a:ext cx="137160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Pablo Picasso</a:t>
            </a:r>
            <a:endParaRPr lang="en-US" dirty="0"/>
          </a:p>
        </p:txBody>
      </p:sp>
      <p:sp>
        <p:nvSpPr>
          <p:cNvPr id="32" name="TextBox 31"/>
          <p:cNvSpPr txBox="1"/>
          <p:nvPr/>
        </p:nvSpPr>
        <p:spPr>
          <a:xfrm>
            <a:off x="3200400" y="6488668"/>
            <a:ext cx="137160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Manolo</a:t>
            </a:r>
            <a:r>
              <a:rPr lang="en-US" dirty="0" smtClean="0"/>
              <a:t> (</a:t>
            </a:r>
            <a:r>
              <a:rPr lang="en-US" dirty="0" err="1" smtClean="0"/>
              <a:t>M</a:t>
            </a:r>
            <a:r>
              <a:rPr lang="en-US" dirty="0" err="1" smtClean="0"/>
              <a:t>illares</a:t>
            </a:r>
            <a:r>
              <a:rPr lang="en-US" dirty="0" smtClean="0"/>
              <a:t>) </a:t>
            </a:r>
            <a:endParaRPr lang="en-US" dirty="0"/>
          </a:p>
        </p:txBody>
      </p:sp>
      <p:sp>
        <p:nvSpPr>
          <p:cNvPr id="33" name="TextBox 32"/>
          <p:cNvSpPr txBox="1"/>
          <p:nvPr/>
        </p:nvSpPr>
        <p:spPr>
          <a:xfrm>
            <a:off x="1524000" y="6211669"/>
            <a:ext cx="137160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Pedro </a:t>
            </a:r>
            <a:r>
              <a:rPr lang="en-US" dirty="0" err="1" smtClean="0"/>
              <a:t>Hern</a:t>
            </a:r>
            <a:r>
              <a:rPr lang="en-US" dirty="0" err="1" smtClean="0"/>
              <a:t>ández</a:t>
            </a:r>
            <a:endParaRPr lang="en-US" dirty="0"/>
          </a:p>
        </p:txBody>
      </p:sp>
      <p:sp>
        <p:nvSpPr>
          <p:cNvPr id="34" name="TextBox 33"/>
          <p:cNvSpPr txBox="1"/>
          <p:nvPr/>
        </p:nvSpPr>
        <p:spPr>
          <a:xfrm>
            <a:off x="0" y="3124200"/>
            <a:ext cx="137160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mtClean="0"/>
              <a:t>Ágatha </a:t>
            </a:r>
            <a:r>
              <a:rPr lang="en-US" dirty="0" smtClean="0"/>
              <a:t>Ruiz de la Prada</a:t>
            </a:r>
            <a:endParaRPr lang="en-US" dirty="0"/>
          </a:p>
        </p:txBody>
      </p:sp>
      <p:sp>
        <p:nvSpPr>
          <p:cNvPr id="35" name="TextBox 34"/>
          <p:cNvSpPr txBox="1"/>
          <p:nvPr/>
        </p:nvSpPr>
        <p:spPr>
          <a:xfrm>
            <a:off x="1371600" y="4648200"/>
            <a:ext cx="15240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Salvador </a:t>
            </a:r>
            <a:r>
              <a:rPr lang="en-US" dirty="0" err="1" smtClean="0"/>
              <a:t>Dal</a:t>
            </a:r>
            <a:r>
              <a:rPr lang="en-US" dirty="0" err="1" smtClean="0"/>
              <a:t>í</a:t>
            </a:r>
            <a:endParaRPr lang="en-US" dirty="0"/>
          </a:p>
        </p:txBody>
      </p:sp>
      <p:sp>
        <p:nvSpPr>
          <p:cNvPr id="36" name="TextBox 35"/>
          <p:cNvSpPr txBox="1"/>
          <p:nvPr/>
        </p:nvSpPr>
        <p:spPr>
          <a:xfrm>
            <a:off x="3276600" y="4495800"/>
            <a:ext cx="144780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Fernando Herrera, el Viejo</a:t>
            </a:r>
            <a:endParaRPr lang="en-US" sz="1400" dirty="0"/>
          </a:p>
        </p:txBody>
      </p:sp>
      <p:sp>
        <p:nvSpPr>
          <p:cNvPr id="37" name="TextBox 36"/>
          <p:cNvSpPr txBox="1"/>
          <p:nvPr/>
        </p:nvSpPr>
        <p:spPr>
          <a:xfrm>
            <a:off x="1447800" y="3048000"/>
            <a:ext cx="13716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El Greco</a:t>
            </a:r>
            <a:endParaRPr lang="en-US" dirty="0"/>
          </a:p>
        </p:txBody>
      </p:sp>
      <p:sp>
        <p:nvSpPr>
          <p:cNvPr id="38" name="TextBox 37"/>
          <p:cNvSpPr txBox="1"/>
          <p:nvPr/>
        </p:nvSpPr>
        <p:spPr>
          <a:xfrm>
            <a:off x="3048000" y="2895600"/>
            <a:ext cx="15240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Pablo Serrano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916321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</TotalTime>
  <Words>68</Words>
  <Application>Microsoft Macintosh PowerPoint</Application>
  <PresentationFormat>On-screen Show (4:3)</PresentationFormat>
  <Paragraphs>21</Paragraphs>
  <Slides>2</Slides>
  <Notes>1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Slide 1</vt:lpstr>
      <vt:lpstr>Slide 2</vt:lpstr>
    </vt:vector>
  </TitlesOfParts>
  <Company>Welford Primary 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Lisa Stevens</dc:creator>
  <cp:lastModifiedBy>Lisa Stevens</cp:lastModifiedBy>
  <cp:revision>6</cp:revision>
  <dcterms:created xsi:type="dcterms:W3CDTF">2017-04-24T19:50:39Z</dcterms:created>
  <dcterms:modified xsi:type="dcterms:W3CDTF">2017-04-24T20:40:34Z</dcterms:modified>
</cp:coreProperties>
</file>