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0D0C9-435A-4D68-AC23-FAAA51FBDE47}" type="datetimeFigureOut">
              <a:rPr lang="en-GB" smtClean="0"/>
              <a:t>17/11/2014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AB570-81CC-414B-AB8A-CB8EA668BC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69714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0D0C9-435A-4D68-AC23-FAAA51FBDE47}" type="datetimeFigureOut">
              <a:rPr lang="en-GB" smtClean="0"/>
              <a:t>17/11/2014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AB570-81CC-414B-AB8A-CB8EA668BC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1528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0D0C9-435A-4D68-AC23-FAAA51FBDE47}" type="datetimeFigureOut">
              <a:rPr lang="en-GB" smtClean="0"/>
              <a:t>17/11/2014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AB570-81CC-414B-AB8A-CB8EA668BC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72192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0D0C9-435A-4D68-AC23-FAAA51FBDE47}" type="datetimeFigureOut">
              <a:rPr lang="en-GB" smtClean="0"/>
              <a:t>17/11/2014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AB570-81CC-414B-AB8A-CB8EA668BC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8614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0D0C9-435A-4D68-AC23-FAAA51FBDE47}" type="datetimeFigureOut">
              <a:rPr lang="en-GB" smtClean="0"/>
              <a:t>17/11/2014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AB570-81CC-414B-AB8A-CB8EA668BC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02519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0D0C9-435A-4D68-AC23-FAAA51FBDE47}" type="datetimeFigureOut">
              <a:rPr lang="en-GB" smtClean="0"/>
              <a:t>17/11/2014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AB570-81CC-414B-AB8A-CB8EA668BC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72700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0D0C9-435A-4D68-AC23-FAAA51FBDE47}" type="datetimeFigureOut">
              <a:rPr lang="en-GB" smtClean="0"/>
              <a:t>17/11/2014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AB570-81CC-414B-AB8A-CB8EA668BC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95078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0D0C9-435A-4D68-AC23-FAAA51FBDE47}" type="datetimeFigureOut">
              <a:rPr lang="en-GB" smtClean="0"/>
              <a:t>17/11/2014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AB570-81CC-414B-AB8A-CB8EA668BC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37343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0D0C9-435A-4D68-AC23-FAAA51FBDE47}" type="datetimeFigureOut">
              <a:rPr lang="en-GB" smtClean="0"/>
              <a:t>17/11/2014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AB570-81CC-414B-AB8A-CB8EA668BC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7076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0D0C9-435A-4D68-AC23-FAAA51FBDE47}" type="datetimeFigureOut">
              <a:rPr lang="en-GB" smtClean="0"/>
              <a:t>17/11/2014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AB570-81CC-414B-AB8A-CB8EA668BC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72713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0D0C9-435A-4D68-AC23-FAAA51FBDE47}" type="datetimeFigureOut">
              <a:rPr lang="en-GB" smtClean="0"/>
              <a:t>17/11/2014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AB570-81CC-414B-AB8A-CB8EA668BC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7905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30D0C9-435A-4D68-AC23-FAAA51FBDE47}" type="datetimeFigureOut">
              <a:rPr lang="en-GB" smtClean="0"/>
              <a:t>17/11/2014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BAB570-81CC-414B-AB8A-CB8EA668BC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6710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63" y="206060"/>
            <a:ext cx="8391535" cy="6394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74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Clare Seccombe</dc:creator>
  <cp:lastModifiedBy>Clare Seccombe</cp:lastModifiedBy>
  <cp:revision>2</cp:revision>
  <dcterms:created xsi:type="dcterms:W3CDTF">2014-11-17T11:54:23Z</dcterms:created>
  <dcterms:modified xsi:type="dcterms:W3CDTF">2014-11-17T12:03:56Z</dcterms:modified>
</cp:coreProperties>
</file>