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14" r:id="rId3"/>
    <p:sldId id="315" r:id="rId4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FFFF00"/>
    <a:srgbClr val="663300"/>
    <a:srgbClr val="CC3399"/>
    <a:srgbClr val="FF6600"/>
    <a:srgbClr val="33CC33"/>
    <a:srgbClr val="A31923"/>
    <a:srgbClr val="FF99CC"/>
    <a:srgbClr val="996633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4660"/>
  </p:normalViewPr>
  <p:slideViewPr>
    <p:cSldViewPr>
      <p:cViewPr varScale="1">
        <p:scale>
          <a:sx n="105" d="100"/>
          <a:sy n="105" d="100"/>
        </p:scale>
        <p:origin x="-11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158954F-C904-4C69-9D77-034FCD8D08CA}" type="datetimeFigureOut">
              <a:rPr lang="es-UY"/>
              <a:pPr>
                <a:defRPr/>
              </a:pPr>
              <a:t>19/03/2018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UY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11366C7-21B8-4169-9213-B7F9E3F6BEE1}" type="slidenum">
              <a:rPr lang="es-UY" altLang="en-US"/>
              <a:pPr>
                <a:defRPr/>
              </a:pPr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4237932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2253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150F4E-B848-4A78-AE9B-6558924C55D2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es-UY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732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2253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150F4E-B848-4A78-AE9B-6558924C55D2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s-UY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732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02D19-C3C6-46E3-AACA-EBFA13915661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19986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C2149-FCEC-4B2C-8257-7C98CEDD44C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082346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14548-F697-4306-9027-C69806FFDB65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082599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3C91A-344E-4BE4-87AB-AB1FDA057FC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653242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D8F45-A546-4231-A1B9-D728DE946E4D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53728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264EF-87ED-4C0F-AB1F-FBFE86725E00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6540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EE055-3EDB-4389-AF7E-C6327904293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787962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912CB-1052-407A-A8DF-02725321A811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46231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67859-9EEF-4F59-ACB8-B9C48762675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78757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9BF1C-0DF1-408B-B84B-F5B2976E572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695825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7FDBD-E1B1-457A-BB4E-F3A732BADF9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79596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theme" Target="../theme/theme2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fld id="{0A70BFFA-D6F0-48FA-8422-0D27D125355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fld id="{1DA0AD04-5AD9-47D1-A161-978AC2598034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6660231" y="6244868"/>
            <a:ext cx="2483769" cy="613132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8358683"/>
              </p:ext>
            </p:extLst>
          </p:nvPr>
        </p:nvGraphicFramePr>
        <p:xfrm>
          <a:off x="1187624" y="152034"/>
          <a:ext cx="6912767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42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34059">
                <a:tc>
                  <a:txBody>
                    <a:bodyPr/>
                    <a:lstStyle/>
                    <a:p>
                      <a:pPr algn="ctr"/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b="1" dirty="0">
                          <a:latin typeface="Comic Sans MS" panose="030F0702030302020204" pitchFamily="66" charset="0"/>
                        </a:rPr>
                        <a:t>masc.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b="1" dirty="0">
                          <a:latin typeface="Comic Sans MS" panose="030F0702030302020204" pitchFamily="66" charset="0"/>
                        </a:rPr>
                        <a:t>fem.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4059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solidFill>
                            <a:schemeClr val="accent5"/>
                          </a:solidFill>
                          <a:latin typeface="Comic Sans MS" panose="030F0702030302020204" pitchFamily="66" charset="0"/>
                        </a:rPr>
                        <a:t>red</a:t>
                      </a:r>
                      <a:endParaRPr lang="en-GB" sz="3000" dirty="0">
                        <a:solidFill>
                          <a:schemeClr val="accent5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4059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latin typeface="Comic Sans MS" panose="030F0702030302020204" pitchFamily="66" charset="0"/>
                        </a:rPr>
                        <a:t>blue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4059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latin typeface="Comic Sans MS" panose="030F0702030302020204" pitchFamily="66" charset="0"/>
                        </a:rPr>
                        <a:t>green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4059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latin typeface="Comic Sans MS" panose="030F0702030302020204" pitchFamily="66" charset="0"/>
                        </a:rPr>
                        <a:t>yellow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4059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latin typeface="Comic Sans MS" panose="030F0702030302020204" pitchFamily="66" charset="0"/>
                        </a:rPr>
                        <a:t>white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34059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solidFill>
                            <a:schemeClr val="accent5"/>
                          </a:solidFill>
                          <a:latin typeface="Comic Sans MS" panose="030F0702030302020204" pitchFamily="66" charset="0"/>
                        </a:rPr>
                        <a:t>black</a:t>
                      </a:r>
                      <a:endParaRPr lang="en-GB" sz="3000" dirty="0">
                        <a:solidFill>
                          <a:schemeClr val="accent5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34059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solidFill>
                            <a:schemeClr val="accent5"/>
                          </a:solidFill>
                          <a:latin typeface="Comic Sans MS" panose="030F0702030302020204" pitchFamily="66" charset="0"/>
                        </a:rPr>
                        <a:t>brown</a:t>
                      </a:r>
                      <a:endParaRPr lang="en-GB" sz="3000" dirty="0">
                        <a:solidFill>
                          <a:schemeClr val="accent5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9966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34059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latin typeface="Comic Sans MS" panose="030F0702030302020204" pitchFamily="66" charset="0"/>
                        </a:rPr>
                        <a:t>grey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34059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latin typeface="Comic Sans MS" panose="030F0702030302020204" pitchFamily="66" charset="0"/>
                        </a:rPr>
                        <a:t>pink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34059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solidFill>
                            <a:schemeClr val="accent5"/>
                          </a:solidFill>
                          <a:latin typeface="Comic Sans MS" panose="030F0702030302020204" pitchFamily="66" charset="0"/>
                        </a:rPr>
                        <a:t>purple</a:t>
                      </a:r>
                      <a:endParaRPr lang="en-GB" sz="3000" dirty="0">
                        <a:solidFill>
                          <a:schemeClr val="accent5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34059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latin typeface="Comic Sans MS" panose="030F0702030302020204" pitchFamily="66" charset="0"/>
                        </a:rPr>
                        <a:t>orange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645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6660231" y="6244868"/>
            <a:ext cx="2483769" cy="613132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54574"/>
              </p:ext>
            </p:extLst>
          </p:nvPr>
        </p:nvGraphicFramePr>
        <p:xfrm>
          <a:off x="1187624" y="152034"/>
          <a:ext cx="6912767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42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34059">
                <a:tc>
                  <a:txBody>
                    <a:bodyPr/>
                    <a:lstStyle/>
                    <a:p>
                      <a:pPr algn="ctr"/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b="1" dirty="0">
                          <a:latin typeface="Comic Sans MS" panose="030F0702030302020204" pitchFamily="66" charset="0"/>
                        </a:rPr>
                        <a:t>masc.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b="1" dirty="0">
                          <a:latin typeface="Comic Sans MS" panose="030F0702030302020204" pitchFamily="66" charset="0"/>
                        </a:rPr>
                        <a:t>fem.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4059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solidFill>
                            <a:schemeClr val="accent5"/>
                          </a:solidFill>
                          <a:latin typeface="Comic Sans MS" panose="030F0702030302020204" pitchFamily="66" charset="0"/>
                        </a:rPr>
                        <a:t>red</a:t>
                      </a:r>
                      <a:endParaRPr lang="en-GB" sz="3000" dirty="0">
                        <a:solidFill>
                          <a:schemeClr val="accent5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err="1">
                          <a:latin typeface="Comic Sans MS" panose="030F0702030302020204" pitchFamily="66" charset="0"/>
                        </a:rPr>
                        <a:t>rojo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4059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latin typeface="Comic Sans MS" panose="030F0702030302020204" pitchFamily="66" charset="0"/>
                        </a:rPr>
                        <a:t>blue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err="1">
                          <a:latin typeface="Comic Sans MS" panose="030F0702030302020204" pitchFamily="66" charset="0"/>
                        </a:rPr>
                        <a:t>azul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4059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latin typeface="Comic Sans MS" panose="030F0702030302020204" pitchFamily="66" charset="0"/>
                        </a:rPr>
                        <a:t>green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err="1">
                          <a:latin typeface="Comic Sans MS" panose="030F0702030302020204" pitchFamily="66" charset="0"/>
                        </a:rPr>
                        <a:t>verde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4059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latin typeface="Comic Sans MS" panose="030F0702030302020204" pitchFamily="66" charset="0"/>
                        </a:rPr>
                        <a:t>yellow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err="1">
                          <a:latin typeface="Comic Sans MS" panose="030F0702030302020204" pitchFamily="66" charset="0"/>
                        </a:rPr>
                        <a:t>amarillo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4059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latin typeface="Comic Sans MS" panose="030F0702030302020204" pitchFamily="66" charset="0"/>
                        </a:rPr>
                        <a:t>white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err="1">
                          <a:latin typeface="Comic Sans MS" panose="030F0702030302020204" pitchFamily="66" charset="0"/>
                        </a:rPr>
                        <a:t>blanco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34059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solidFill>
                            <a:schemeClr val="accent5"/>
                          </a:solidFill>
                          <a:latin typeface="Comic Sans MS" panose="030F0702030302020204" pitchFamily="66" charset="0"/>
                        </a:rPr>
                        <a:t>black</a:t>
                      </a:r>
                      <a:endParaRPr lang="en-GB" sz="3000" dirty="0">
                        <a:solidFill>
                          <a:schemeClr val="accent5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dirty="0">
                          <a:latin typeface="Comic Sans MS" panose="030F0702030302020204" pitchFamily="66" charset="0"/>
                        </a:rPr>
                        <a:t>negro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34059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solidFill>
                            <a:schemeClr val="accent5"/>
                          </a:solidFill>
                          <a:latin typeface="Comic Sans MS" panose="030F0702030302020204" pitchFamily="66" charset="0"/>
                        </a:rPr>
                        <a:t>brown</a:t>
                      </a:r>
                      <a:endParaRPr lang="en-GB" sz="3000" dirty="0">
                        <a:solidFill>
                          <a:schemeClr val="accent5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9966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err="1">
                          <a:latin typeface="Comic Sans MS" panose="030F0702030302020204" pitchFamily="66" charset="0"/>
                        </a:rPr>
                        <a:t>marrón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34059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latin typeface="Comic Sans MS" panose="030F0702030302020204" pitchFamily="66" charset="0"/>
                        </a:rPr>
                        <a:t>grey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err="1">
                          <a:latin typeface="Comic Sans MS" panose="030F0702030302020204" pitchFamily="66" charset="0"/>
                        </a:rPr>
                        <a:t>gris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34059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latin typeface="Comic Sans MS" panose="030F0702030302020204" pitchFamily="66" charset="0"/>
                        </a:rPr>
                        <a:t>pink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err="1">
                          <a:latin typeface="Comic Sans MS" panose="030F0702030302020204" pitchFamily="66" charset="0"/>
                        </a:rPr>
                        <a:t>rosa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34059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solidFill>
                            <a:schemeClr val="accent5"/>
                          </a:solidFill>
                          <a:latin typeface="Comic Sans MS" panose="030F0702030302020204" pitchFamily="66" charset="0"/>
                        </a:rPr>
                        <a:t>purple</a:t>
                      </a:r>
                      <a:endParaRPr lang="en-GB" sz="3000" dirty="0">
                        <a:solidFill>
                          <a:schemeClr val="accent5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err="1">
                          <a:latin typeface="Comic Sans MS" panose="030F0702030302020204" pitchFamily="66" charset="0"/>
                        </a:rPr>
                        <a:t>violeta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34059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smtClean="0">
                          <a:latin typeface="Comic Sans MS" panose="030F0702030302020204" pitchFamily="66" charset="0"/>
                        </a:rPr>
                        <a:t>orange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err="1">
                          <a:latin typeface="Comic Sans MS" panose="030F0702030302020204" pitchFamily="66" charset="0"/>
                        </a:rPr>
                        <a:t>naranja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534723" y="692696"/>
            <a:ext cx="24482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err="1">
                <a:solidFill>
                  <a:schemeClr val="tx2"/>
                </a:solidFill>
              </a:rPr>
              <a:t>roj</a:t>
            </a:r>
            <a:r>
              <a:rPr lang="en-GB" sz="3000" u="sng" dirty="0" err="1">
                <a:solidFill>
                  <a:schemeClr val="tx2"/>
                </a:solidFill>
              </a:rPr>
              <a:t>a</a:t>
            </a:r>
            <a:endParaRPr lang="en-GB" sz="3000" u="sng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34723" y="1239957"/>
            <a:ext cx="24482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err="1">
                <a:solidFill>
                  <a:schemeClr val="tx2"/>
                </a:solidFill>
              </a:rPr>
              <a:t>azul</a:t>
            </a:r>
            <a:endParaRPr lang="en-GB" sz="3000" u="sng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34723" y="1787218"/>
            <a:ext cx="24482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err="1">
                <a:solidFill>
                  <a:schemeClr val="tx2"/>
                </a:solidFill>
              </a:rPr>
              <a:t>verde</a:t>
            </a:r>
            <a:endParaRPr lang="en-GB" sz="3000" u="sng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34723" y="2334479"/>
            <a:ext cx="24482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err="1">
                <a:solidFill>
                  <a:schemeClr val="tx2"/>
                </a:solidFill>
              </a:rPr>
              <a:t>amarill</a:t>
            </a:r>
            <a:r>
              <a:rPr lang="en-GB" sz="3000" u="sng" dirty="0" err="1">
                <a:solidFill>
                  <a:schemeClr val="tx2"/>
                </a:solidFill>
              </a:rPr>
              <a:t>a</a:t>
            </a:r>
            <a:endParaRPr lang="en-GB" sz="3000" u="sng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34723" y="2881740"/>
            <a:ext cx="24482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err="1">
                <a:solidFill>
                  <a:schemeClr val="tx2"/>
                </a:solidFill>
              </a:rPr>
              <a:t>blanc</a:t>
            </a:r>
            <a:r>
              <a:rPr lang="en-GB" sz="3000" u="sng" dirty="0" err="1">
                <a:solidFill>
                  <a:schemeClr val="tx2"/>
                </a:solidFill>
              </a:rPr>
              <a:t>a</a:t>
            </a:r>
            <a:endParaRPr lang="en-GB" sz="3000" u="sng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34723" y="3429001"/>
            <a:ext cx="24482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err="1">
                <a:solidFill>
                  <a:schemeClr val="tx2"/>
                </a:solidFill>
              </a:rPr>
              <a:t>negr</a:t>
            </a:r>
            <a:r>
              <a:rPr lang="en-GB" sz="3000" u="sng" dirty="0" err="1">
                <a:solidFill>
                  <a:schemeClr val="tx2"/>
                </a:solidFill>
              </a:rPr>
              <a:t>a</a:t>
            </a:r>
            <a:endParaRPr lang="en-GB" sz="3000" u="sng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34723" y="3976262"/>
            <a:ext cx="24482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err="1">
                <a:solidFill>
                  <a:schemeClr val="tx2"/>
                </a:solidFill>
              </a:rPr>
              <a:t>marrón</a:t>
            </a:r>
            <a:endParaRPr lang="en-GB" sz="3000" u="sng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34723" y="4523523"/>
            <a:ext cx="24482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err="1">
                <a:solidFill>
                  <a:schemeClr val="tx2"/>
                </a:solidFill>
              </a:rPr>
              <a:t>gris</a:t>
            </a:r>
            <a:endParaRPr lang="en-GB" sz="3000" u="sng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34723" y="5070784"/>
            <a:ext cx="24482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err="1">
                <a:solidFill>
                  <a:schemeClr val="tx2"/>
                </a:solidFill>
              </a:rPr>
              <a:t>rosa</a:t>
            </a:r>
            <a:endParaRPr lang="en-GB" sz="3000" u="sng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34723" y="5618045"/>
            <a:ext cx="24482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err="1">
                <a:solidFill>
                  <a:schemeClr val="tx2"/>
                </a:solidFill>
              </a:rPr>
              <a:t>violeta</a:t>
            </a:r>
            <a:endParaRPr lang="en-GB" sz="3000" u="sng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34723" y="6165304"/>
            <a:ext cx="24482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err="1">
                <a:solidFill>
                  <a:schemeClr val="tx2"/>
                </a:solidFill>
              </a:rPr>
              <a:t>naranja</a:t>
            </a:r>
            <a:endParaRPr lang="en-GB" sz="3000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02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heme/theme1.xml><?xml version="1.0" encoding="utf-8"?>
<a:theme xmlns:a="http://schemas.openxmlformats.org/drawingml/2006/main" name="Diseño predeterminado">
  <a:themeElements>
    <a:clrScheme name="Diseño predeterminado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nd_0738_slide">
  <a:themeElements>
    <a:clrScheme name="ind_0738_slide 2">
      <a:dk1>
        <a:srgbClr val="333333"/>
      </a:dk1>
      <a:lt1>
        <a:srgbClr val="FFFFFF"/>
      </a:lt1>
      <a:dk2>
        <a:srgbClr val="3333CC"/>
      </a:dk2>
      <a:lt2>
        <a:srgbClr val="FFFFFF"/>
      </a:lt2>
      <a:accent1>
        <a:srgbClr val="9CCFFF"/>
      </a:accent1>
      <a:accent2>
        <a:srgbClr val="CCCCFF"/>
      </a:accent2>
      <a:accent3>
        <a:srgbClr val="ADADE2"/>
      </a:accent3>
      <a:accent4>
        <a:srgbClr val="DADADA"/>
      </a:accent4>
      <a:accent5>
        <a:srgbClr val="CBE4FF"/>
      </a:accent5>
      <a:accent6>
        <a:srgbClr val="B9B9E7"/>
      </a:accent6>
      <a:hlink>
        <a:srgbClr val="98EEE3"/>
      </a:hlink>
      <a:folHlink>
        <a:srgbClr val="EADCF7"/>
      </a:folHlink>
    </a:clrScheme>
    <a:fontScheme name="ind_0738_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d_0738_slide 1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B9BFF"/>
        </a:accent1>
        <a:accent2>
          <a:srgbClr val="ADADE0"/>
        </a:accent2>
        <a:accent3>
          <a:srgbClr val="ADADE2"/>
        </a:accent3>
        <a:accent4>
          <a:srgbClr val="DADADA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2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CCFFF"/>
        </a:accent1>
        <a:accent2>
          <a:srgbClr val="CCCCFF"/>
        </a:accent2>
        <a:accent3>
          <a:srgbClr val="ADADE2"/>
        </a:accent3>
        <a:accent4>
          <a:srgbClr val="DADADA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3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C9C9FF"/>
        </a:accent1>
        <a:accent2>
          <a:srgbClr val="FFBFA8"/>
        </a:accent2>
        <a:accent3>
          <a:srgbClr val="ADADE2"/>
        </a:accent3>
        <a:accent4>
          <a:srgbClr val="DADADA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4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FFDD7D"/>
        </a:accent1>
        <a:accent2>
          <a:srgbClr val="A6F092"/>
        </a:accent2>
        <a:accent3>
          <a:srgbClr val="ADADE2"/>
        </a:accent3>
        <a:accent4>
          <a:srgbClr val="DADADA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B9BFF"/>
        </a:accent1>
        <a:accent2>
          <a:srgbClr val="ADADE0"/>
        </a:accent2>
        <a:accent3>
          <a:srgbClr val="FFFFFF"/>
        </a:accent3>
        <a:accent4>
          <a:srgbClr val="000000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CCF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9C9FF"/>
        </a:accent1>
        <a:accent2>
          <a:srgbClr val="FFBFA8"/>
        </a:accent2>
        <a:accent3>
          <a:srgbClr val="FFFFFF"/>
        </a:accent3>
        <a:accent4>
          <a:srgbClr val="000000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D7D"/>
        </a:accent1>
        <a:accent2>
          <a:srgbClr val="A6F092"/>
        </a:accent2>
        <a:accent3>
          <a:srgbClr val="FFFFFF"/>
        </a:accent3>
        <a:accent4>
          <a:srgbClr val="000000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3664</TotalTime>
  <Words>54</Words>
  <Application>Microsoft Office PowerPoint</Application>
  <PresentationFormat>On-screen Show (4:3)</PresentationFormat>
  <Paragraphs>50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Diseño predeterminado</vt:lpstr>
      <vt:lpstr>ind_0738_slide</vt:lpstr>
      <vt:lpstr>PowerPoint Presentation</vt:lpstr>
      <vt:lpstr>PowerPoint Presentation</vt:lpstr>
    </vt:vector>
  </TitlesOfParts>
  <Company>Siracusa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</cp:lastModifiedBy>
  <cp:revision>167</cp:revision>
  <dcterms:created xsi:type="dcterms:W3CDTF">2009-03-26T20:51:52Z</dcterms:created>
  <dcterms:modified xsi:type="dcterms:W3CDTF">2018-03-19T11:30:23Z</dcterms:modified>
</cp:coreProperties>
</file>