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70" r:id="rId3"/>
    <p:sldId id="275" r:id="rId4"/>
    <p:sldId id="277" r:id="rId5"/>
    <p:sldId id="271" r:id="rId6"/>
    <p:sldId id="272" r:id="rId7"/>
    <p:sldId id="280" r:id="rId8"/>
    <p:sldId id="278" r:id="rId9"/>
    <p:sldId id="273" r:id="rId10"/>
    <p:sldId id="276" r:id="rId11"/>
    <p:sldId id="274" r:id="rId12"/>
    <p:sldId id="279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800080"/>
    <a:srgbClr val="FF99CC"/>
    <a:srgbClr val="996633"/>
    <a:srgbClr val="FF6600"/>
    <a:srgbClr val="33CC33"/>
    <a:srgbClr val="FFFF00"/>
    <a:srgbClr val="A31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18/01/2016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482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56DEEB7-5367-4089-9849-AC4C5748FAA9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58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34690BD-441D-497A-9141-79230DD65E5C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686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DD2F59-C08C-4E30-8B1D-80456762DC19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966FF3-4E78-4DDB-AA1F-281EB502D914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>
                <a:solidFill>
                  <a:schemeClr val="accent5"/>
                </a:solidFill>
              </a:rPr>
              <a:t>_</a:t>
            </a:r>
            <a:r>
              <a:rPr lang="en-GB" sz="15000" dirty="0" err="1">
                <a:solidFill>
                  <a:schemeClr val="accent5"/>
                </a:solidFill>
              </a:rPr>
              <a:t>o_o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rojo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>
                <a:solidFill>
                  <a:schemeClr val="accent5"/>
                </a:solidFill>
              </a:rPr>
              <a:t>_ e</a:t>
            </a:r>
            <a:r>
              <a:rPr lang="en-GB" sz="15000" dirty="0" smtClean="0">
                <a:solidFill>
                  <a:schemeClr val="accent5"/>
                </a:solidFill>
              </a:rPr>
              <a:t> _ _ o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smtClean="0">
                <a:solidFill>
                  <a:srgbClr val="FFFF00"/>
                </a:solidFill>
              </a:rPr>
              <a:t>negro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06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 smtClean="0">
                <a:solidFill>
                  <a:schemeClr val="accent5"/>
                </a:solidFill>
              </a:rPr>
              <a:t>bl_nc</a:t>
            </a:r>
            <a:r>
              <a:rPr lang="en-GB" sz="15000" dirty="0" smtClean="0">
                <a:solidFill>
                  <a:schemeClr val="accent5"/>
                </a:solidFill>
              </a:rPr>
              <a:t>_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blanco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6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smtClean="0">
                <a:solidFill>
                  <a:schemeClr val="accent5"/>
                </a:solidFill>
              </a:rPr>
              <a:t>_</a:t>
            </a:r>
            <a:r>
              <a:rPr lang="en-GB" sz="15000" dirty="0" err="1" smtClean="0">
                <a:solidFill>
                  <a:schemeClr val="accent5"/>
                </a:solidFill>
              </a:rPr>
              <a:t>io_e_a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violeta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5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 smtClean="0">
                <a:solidFill>
                  <a:schemeClr val="accent5"/>
                </a:solidFill>
              </a:rPr>
              <a:t>v_rd</a:t>
            </a:r>
            <a:r>
              <a:rPr lang="en-GB" sz="15000" dirty="0" smtClean="0">
                <a:solidFill>
                  <a:schemeClr val="accent5"/>
                </a:solidFill>
              </a:rPr>
              <a:t>_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verde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4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>
                <a:solidFill>
                  <a:schemeClr val="accent5"/>
                </a:solidFill>
              </a:rPr>
              <a:t>a_u</a:t>
            </a:r>
            <a:r>
              <a:rPr lang="en-GB" sz="15000" dirty="0">
                <a:solidFill>
                  <a:schemeClr val="accent5"/>
                </a:solidFill>
              </a:rPr>
              <a:t>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azul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>
                <a:solidFill>
                  <a:schemeClr val="accent5"/>
                </a:solidFill>
              </a:rPr>
              <a:t>_</a:t>
            </a:r>
            <a:r>
              <a:rPr lang="en-GB" sz="15000" dirty="0" err="1">
                <a:solidFill>
                  <a:schemeClr val="accent5"/>
                </a:solidFill>
              </a:rPr>
              <a:t>a_a</a:t>
            </a:r>
            <a:r>
              <a:rPr lang="en-GB" sz="15000" dirty="0">
                <a:solidFill>
                  <a:schemeClr val="accent5"/>
                </a:solidFill>
              </a:rPr>
              <a:t>_ _ 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naranja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 smtClean="0">
                <a:solidFill>
                  <a:schemeClr val="accent5"/>
                </a:solidFill>
              </a:rPr>
              <a:t>m_rr_n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marrón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8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 smtClean="0">
                <a:solidFill>
                  <a:schemeClr val="accent5"/>
                </a:solidFill>
              </a:rPr>
              <a:t>r_s</a:t>
            </a:r>
            <a:r>
              <a:rPr lang="en-GB" sz="15000" dirty="0" smtClean="0">
                <a:solidFill>
                  <a:schemeClr val="accent5"/>
                </a:solidFill>
              </a:rPr>
              <a:t>_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rosa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8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>
                <a:solidFill>
                  <a:schemeClr val="accent5"/>
                </a:solidFill>
              </a:rPr>
              <a:t>_ _ </a:t>
            </a:r>
            <a:r>
              <a:rPr lang="en-GB" sz="15000">
                <a:solidFill>
                  <a:schemeClr val="accent5"/>
                </a:solidFill>
              </a:rPr>
              <a:t>i _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gris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smtClean="0">
                <a:solidFill>
                  <a:schemeClr val="accent5"/>
                </a:solidFill>
              </a:rPr>
              <a:t>_</a:t>
            </a:r>
            <a:r>
              <a:rPr lang="en-GB" sz="15000" dirty="0" err="1" smtClean="0">
                <a:solidFill>
                  <a:schemeClr val="accent5"/>
                </a:solidFill>
              </a:rPr>
              <a:t>m_r_ll</a:t>
            </a:r>
            <a:r>
              <a:rPr lang="en-GB" sz="15000" dirty="0" smtClean="0">
                <a:solidFill>
                  <a:schemeClr val="accent5"/>
                </a:solidFill>
              </a:rPr>
              <a:t>_</a:t>
            </a:r>
            <a:endParaRPr lang="en-GB" sz="150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293096"/>
            <a:ext cx="9123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0" dirty="0" err="1" smtClean="0">
                <a:solidFill>
                  <a:srgbClr val="FFFF00"/>
                </a:solidFill>
              </a:rPr>
              <a:t>amarillo</a:t>
            </a:r>
            <a:endParaRPr lang="en-GB" sz="1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95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52</Words>
  <Application>Microsoft Office PowerPoint</Application>
  <PresentationFormat>On-screen Show (4:3)</PresentationFormat>
  <Paragraphs>33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132</cp:revision>
  <dcterms:created xsi:type="dcterms:W3CDTF">2009-03-26T20:51:52Z</dcterms:created>
  <dcterms:modified xsi:type="dcterms:W3CDTF">2016-01-18T11:31:43Z</dcterms:modified>
</cp:coreProperties>
</file>