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3" r:id="rId2"/>
  </p:sldMasterIdLst>
  <p:notesMasterIdLst>
    <p:notesMasterId r:id="rId14"/>
  </p:notesMasterIdLst>
  <p:sldIdLst>
    <p:sldId id="293" r:id="rId3"/>
    <p:sldId id="294" r:id="rId4"/>
    <p:sldId id="295" r:id="rId5"/>
    <p:sldId id="296" r:id="rId6"/>
    <p:sldId id="297" r:id="rId7"/>
    <p:sldId id="298" r:id="rId8"/>
    <p:sldId id="299" r:id="rId9"/>
    <p:sldId id="300" r:id="rId10"/>
    <p:sldId id="301" r:id="rId11"/>
    <p:sldId id="302" r:id="rId12"/>
    <p:sldId id="303" r:id="rId13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9696"/>
    <a:srgbClr val="800080"/>
    <a:srgbClr val="FF99CC"/>
    <a:srgbClr val="996633"/>
    <a:srgbClr val="FF6600"/>
    <a:srgbClr val="33CC33"/>
    <a:srgbClr val="FFFF00"/>
    <a:srgbClr val="A319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78" autoAdjust="0"/>
    <p:restoredTop sz="94660"/>
  </p:normalViewPr>
  <p:slideViewPr>
    <p:cSldViewPr>
      <p:cViewPr varScale="1">
        <p:scale>
          <a:sx n="105" d="100"/>
          <a:sy n="105" d="100"/>
        </p:scale>
        <p:origin x="-1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75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E158954F-C904-4C69-9D77-034FCD8D08CA}" type="datetimeFigureOut">
              <a:rPr lang="es-UY"/>
              <a:pPr>
                <a:defRPr/>
              </a:pPr>
              <a:t>18/01/2016</a:t>
            </a:fld>
            <a:endParaRPr lang="es-UY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UY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UY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211366C7-21B8-4169-9213-B7F9E3F6BEE1}" type="slidenum">
              <a:rPr lang="es-UY" altLang="en-US"/>
              <a:pPr>
                <a:defRPr/>
              </a:pPr>
              <a:t>‹#›</a:t>
            </a:fld>
            <a:endParaRPr lang="es-UY" altLang="en-US"/>
          </a:p>
        </p:txBody>
      </p:sp>
    </p:spTree>
    <p:extLst>
      <p:ext uri="{BB962C8B-B14F-4D97-AF65-F5344CB8AC3E}">
        <p14:creationId xmlns:p14="http://schemas.microsoft.com/office/powerpoint/2010/main" val="42379322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 sz="4400">
                <a:solidFill>
                  <a:srgbClr val="000000"/>
                </a:solidFill>
                <a:latin typeface="Comic Sans MS" pitchFamily="66" charset="0"/>
              </a:defRPr>
            </a:lvl1pPr>
          </a:lstStyle>
          <a:p>
            <a:pPr>
              <a:defRPr/>
            </a:pPr>
            <a:fld id="{145F565B-9C2F-4622-B8AA-AED589599E66}" type="slidenum">
              <a:rPr lang="en-US" altLang="en-US"/>
              <a:pPr>
                <a:defRPr/>
              </a:pPr>
              <a:t>‹#›</a:t>
            </a:fld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3861382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theme" Target="../theme/theme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AA1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AA1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FFFFFF"/>
                </a:solidFill>
                <a:latin typeface="Arial" charset="0"/>
              </a:defRPr>
            </a:lvl1pPr>
          </a:lstStyle>
          <a:p>
            <a:fld id="{1DA0AD04-5AD9-47D1-A161-978AC2598034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txStyles>
    <p:titleStyle>
      <a:lvl1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245225"/>
            <a:ext cx="2133600" cy="287338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45719" tIns="45719" rIns="45719" bIns="45719" numCol="1" anchor="t" anchorCtr="0" compatLnSpc="1">
            <a:prstTxWarp prst="textNoShape">
              <a:avLst/>
            </a:prstTxWarp>
          </a:bodyPr>
          <a:lstStyle>
            <a:lvl1pPr algn="r" eaLnBrk="1">
              <a:defRPr sz="180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1pPr>
          </a:lstStyle>
          <a:p>
            <a:pPr>
              <a:defRPr/>
            </a:pPr>
            <a:fld id="{0E5D789A-7AE8-49C5-804C-799CD35299FF}" type="slidenum">
              <a:rPr lang="en-US" altLang="en-US"/>
              <a:pPr>
                <a:defRPr/>
              </a:pPr>
              <a:t>‹#›</a:t>
            </a:fld>
            <a:endParaRPr lang="en-US" altLang="en-US" sz="1400"/>
          </a:p>
        </p:txBody>
      </p:sp>
      <p:sp>
        <p:nvSpPr>
          <p:cNvPr id="3075" name="Rectangle 2"/>
          <p:cNvSpPr>
            <a:spLocks noGrp="1"/>
          </p:cNvSpPr>
          <p:nvPr>
            <p:ph type="title"/>
          </p:nvPr>
        </p:nvSpPr>
        <p:spPr bwMode="auto">
          <a:xfrm>
            <a:off x="457200" y="90488"/>
            <a:ext cx="8229600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19" tIns="45719" rIns="45719" bIns="4571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>
                <a:sym typeface="Helvetica" pitchFamily="34" charset="0"/>
              </a:rPr>
              <a:t>Click to edit Master title style</a:t>
            </a:r>
          </a:p>
        </p:txBody>
      </p:sp>
      <p:sp>
        <p:nvSpPr>
          <p:cNvPr id="3076" name="Rectangle 3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19" tIns="45719" rIns="45719" bIns="457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>
                <a:sym typeface="Helvetica" pitchFamily="34" charset="0"/>
              </a:rPr>
              <a:t>Click to edit Master text styles</a:t>
            </a:r>
          </a:p>
          <a:p>
            <a:pPr lvl="1"/>
            <a:r>
              <a:rPr lang="en-US" altLang="en-US" smtClean="0">
                <a:sym typeface="Helvetica" pitchFamily="34" charset="0"/>
              </a:rPr>
              <a:t>Second level</a:t>
            </a:r>
          </a:p>
          <a:p>
            <a:pPr lvl="2"/>
            <a:r>
              <a:rPr lang="en-US" altLang="en-US" smtClean="0">
                <a:sym typeface="Helvetica" pitchFamily="34" charset="0"/>
              </a:rPr>
              <a:t>Third level</a:t>
            </a:r>
          </a:p>
          <a:p>
            <a:pPr lvl="3"/>
            <a:r>
              <a:rPr lang="en-US" altLang="en-US" smtClean="0">
                <a:sym typeface="Helvetica" pitchFamily="34" charset="0"/>
              </a:rPr>
              <a:t>Fourth level</a:t>
            </a:r>
          </a:p>
          <a:p>
            <a:pPr lvl="4"/>
            <a:r>
              <a:rPr lang="en-US" altLang="en-US" smtClean="0">
                <a:sym typeface="Helvetica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+mj-lt"/>
          <a:ea typeface="+mj-ea"/>
          <a:cs typeface="+mj-cs"/>
          <a:sym typeface="Helvetica" pitchFamily="34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ＭＳ Ｐゴシック" charset="0"/>
          <a:cs typeface="Helvetica" charset="0"/>
          <a:sym typeface="Helvetica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ＭＳ Ｐゴシック" charset="0"/>
          <a:cs typeface="Helvetica" charset="0"/>
          <a:sym typeface="Helvetica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ＭＳ Ｐゴシック" charset="0"/>
          <a:cs typeface="Helvetica" charset="0"/>
          <a:sym typeface="Helvetica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ＭＳ Ｐゴシック" charset="0"/>
          <a:cs typeface="Helvetica" charset="0"/>
          <a:sym typeface="Helvetica" pitchFamily="34" charset="0"/>
        </a:defRPr>
      </a:lvl5pPr>
      <a:lvl6pPr marL="4572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ＭＳ Ｐゴシック" charset="0"/>
          <a:cs typeface="Helvetica" charset="0"/>
          <a:sym typeface="Helvetica" charset="0"/>
        </a:defRPr>
      </a:lvl6pPr>
      <a:lvl7pPr marL="9144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ＭＳ Ｐゴシック" charset="0"/>
          <a:cs typeface="Helvetica" charset="0"/>
          <a:sym typeface="Helvetica" charset="0"/>
        </a:defRPr>
      </a:lvl7pPr>
      <a:lvl8pPr marL="13716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ＭＳ Ｐゴシック" charset="0"/>
          <a:cs typeface="Helvetica" charset="0"/>
          <a:sym typeface="Helvetica" charset="0"/>
        </a:defRPr>
      </a:lvl8pPr>
      <a:lvl9pPr marL="18288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ＭＳ Ｐゴシック" charset="0"/>
          <a:cs typeface="Helvetica" charset="0"/>
          <a:sym typeface="Helvetica" charset="0"/>
        </a:defRPr>
      </a:lvl9pPr>
    </p:titleStyle>
    <p:bodyStyle>
      <a:lvl1pPr marL="342900" indent="-342900" algn="l" defTabSz="457200" rtl="0" eaLnBrk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+mn-lt"/>
          <a:ea typeface="+mn-ea"/>
          <a:cs typeface="+mn-cs"/>
          <a:sym typeface="Helvetica" pitchFamily="34" charset="0"/>
        </a:defRPr>
      </a:lvl1pPr>
      <a:lvl2pPr marL="228600" indent="228600" algn="l" defTabSz="457200" rtl="0" eaLnBrk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+mn-lt"/>
          <a:ea typeface="Helvetica" charset="0"/>
          <a:cs typeface="+mn-cs"/>
          <a:sym typeface="Helvetica" pitchFamily="34" charset="0"/>
        </a:defRPr>
      </a:lvl2pPr>
      <a:lvl3pPr marL="457200" indent="457200" algn="l" defTabSz="457200" rtl="0" eaLnBrk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+mn-lt"/>
          <a:ea typeface="Helvetica" charset="0"/>
          <a:cs typeface="+mn-cs"/>
          <a:sym typeface="Helvetica" pitchFamily="34" charset="0"/>
        </a:defRPr>
      </a:lvl3pPr>
      <a:lvl4pPr marL="685800" indent="685800" algn="l" defTabSz="457200" rtl="0" eaLnBrk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+mn-lt"/>
          <a:ea typeface="Helvetica" charset="0"/>
          <a:cs typeface="+mn-cs"/>
          <a:sym typeface="Helvetica" pitchFamily="34" charset="0"/>
        </a:defRPr>
      </a:lvl4pPr>
      <a:lvl5pPr marL="914400" indent="914400" algn="l" defTabSz="457200" rtl="0" eaLnBrk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+mn-lt"/>
          <a:ea typeface="Helvetica" charset="0"/>
          <a:cs typeface="+mn-cs"/>
          <a:sym typeface="Helvetica" pitchFamily="34" charset="0"/>
        </a:defRPr>
      </a:lvl5pPr>
      <a:lvl6pPr marL="13716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+mn-lt"/>
          <a:ea typeface="Helvetica" charset="0"/>
          <a:cs typeface="+mn-cs"/>
          <a:sym typeface="Helvetica" charset="0"/>
        </a:defRPr>
      </a:lvl6pPr>
      <a:lvl7pPr marL="18288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+mn-lt"/>
          <a:ea typeface="Helvetica" charset="0"/>
          <a:cs typeface="+mn-cs"/>
          <a:sym typeface="Helvetica" charset="0"/>
        </a:defRPr>
      </a:lvl7pPr>
      <a:lvl8pPr marL="22860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+mn-lt"/>
          <a:ea typeface="Helvetica" charset="0"/>
          <a:cs typeface="+mn-cs"/>
          <a:sym typeface="Helvetica" charset="0"/>
        </a:defRPr>
      </a:lvl8pPr>
      <a:lvl9pPr marL="27432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+mn-lt"/>
          <a:ea typeface="Helvetica" charset="0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9.xml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slide" Target="slide9.xml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slide" Target="slide9.xml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" Target="slide9.xml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slide" Target="slide9.xml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" Target="slide9.xml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slide" Target="slide9.xml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slide" Target="slide9.xml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slide" Target="slide9.xml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slide" Target="slide9.xml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slide" Target="slide9.xml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Grp="1" noChangeArrowheads="1"/>
          </p:cNvSpPr>
          <p:nvPr>
            <p:ph type="title"/>
          </p:nvPr>
        </p:nvSpPr>
        <p:spPr>
          <a:xfrm>
            <a:off x="215900" y="169863"/>
            <a:ext cx="792163" cy="720725"/>
          </a:xfrm>
          <a:solidFill>
            <a:schemeClr val="tx1"/>
          </a:solidFill>
        </p:spPr>
        <p:txBody>
          <a:bodyPr/>
          <a:lstStyle/>
          <a:p>
            <a:pPr algn="ctr" defTabSz="914400" eaLnBrk="1"/>
            <a:r>
              <a:rPr lang="en-US" altLang="en-US" sz="4400" smtClean="0">
                <a:solidFill>
                  <a:schemeClr val="bg1"/>
                </a:solidFill>
                <a:latin typeface="Comic Sans MS" pitchFamily="66" charset="0"/>
                <a:ea typeface="Gill Sans Light"/>
                <a:cs typeface="Gill Sans Light"/>
                <a:sym typeface="Arial" pitchFamily="34" charset="0"/>
              </a:rPr>
              <a:t>1</a:t>
            </a:r>
            <a:endParaRPr lang="en-US" altLang="en-US" smtClean="0">
              <a:solidFill>
                <a:schemeClr val="bg1"/>
              </a:solidFill>
              <a:latin typeface="Comic Sans MS" pitchFamily="66" charset="0"/>
              <a:ea typeface="Gill Sans Light"/>
              <a:cs typeface="Gill Sans Light"/>
            </a:endParaRPr>
          </a:p>
        </p:txBody>
      </p:sp>
      <p:pic>
        <p:nvPicPr>
          <p:cNvPr id="9219" name="Picture 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4546600"/>
            <a:ext cx="1223963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674938"/>
            <a:ext cx="1223962" cy="183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546600"/>
            <a:ext cx="1223962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7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2674938"/>
            <a:ext cx="1223963" cy="183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1" descr="classpoplogo-01-02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6763" y="169863"/>
            <a:ext cx="7239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4" name="TextBox 2"/>
          <p:cNvSpPr txBox="1">
            <a:spLocks noChangeArrowheads="1"/>
          </p:cNvSpPr>
          <p:nvPr/>
        </p:nvSpPr>
        <p:spPr bwMode="auto">
          <a:xfrm>
            <a:off x="1619250" y="3284538"/>
            <a:ext cx="29892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verde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5" name="TextBox 13"/>
          <p:cNvSpPr txBox="1">
            <a:spLocks noChangeArrowheads="1"/>
          </p:cNvSpPr>
          <p:nvPr/>
        </p:nvSpPr>
        <p:spPr bwMode="auto">
          <a:xfrm>
            <a:off x="1619250" y="5159375"/>
            <a:ext cx="2989263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athul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6" name="TextBox 14"/>
          <p:cNvSpPr txBox="1">
            <a:spLocks noChangeArrowheads="1"/>
          </p:cNvSpPr>
          <p:nvPr/>
        </p:nvSpPr>
        <p:spPr bwMode="auto">
          <a:xfrm>
            <a:off x="6011863" y="3206750"/>
            <a:ext cx="298926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azool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7" name="TextBox 15"/>
          <p:cNvSpPr txBox="1">
            <a:spLocks noChangeArrowheads="1"/>
          </p:cNvSpPr>
          <p:nvPr/>
        </p:nvSpPr>
        <p:spPr bwMode="auto">
          <a:xfrm>
            <a:off x="6011863" y="5041900"/>
            <a:ext cx="2989262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azul</a:t>
            </a:r>
            <a:endParaRPr lang="en-GB" altLang="en-US" dirty="0">
              <a:solidFill>
                <a:srgbClr val="00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7389"/>
            <a:ext cx="2880320" cy="269263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Grp="1" noChangeArrowheads="1"/>
          </p:cNvSpPr>
          <p:nvPr>
            <p:ph type="title"/>
          </p:nvPr>
        </p:nvSpPr>
        <p:spPr>
          <a:xfrm>
            <a:off x="215900" y="169863"/>
            <a:ext cx="792163" cy="720725"/>
          </a:xfrm>
          <a:solidFill>
            <a:schemeClr val="tx1"/>
          </a:solidFill>
        </p:spPr>
        <p:txBody>
          <a:bodyPr/>
          <a:lstStyle/>
          <a:p>
            <a:pPr algn="ctr" defTabSz="914400" eaLnBrk="1"/>
            <a:r>
              <a:rPr lang="en-US" altLang="en-US" sz="4400" dirty="0" smtClean="0">
                <a:solidFill>
                  <a:schemeClr val="bg1"/>
                </a:solidFill>
                <a:latin typeface="Comic Sans MS" pitchFamily="66" charset="0"/>
                <a:ea typeface="Gill Sans Light"/>
                <a:cs typeface="Gill Sans Light"/>
                <a:sym typeface="Arial" pitchFamily="34" charset="0"/>
              </a:rPr>
              <a:t>10</a:t>
            </a:r>
            <a:endParaRPr lang="en-US" altLang="en-US" dirty="0" smtClean="0">
              <a:solidFill>
                <a:schemeClr val="bg1"/>
              </a:solidFill>
              <a:latin typeface="Comic Sans MS" pitchFamily="66" charset="0"/>
              <a:ea typeface="Gill Sans Light"/>
              <a:cs typeface="Gill Sans Light"/>
            </a:endParaRPr>
          </a:p>
        </p:txBody>
      </p:sp>
      <p:pic>
        <p:nvPicPr>
          <p:cNvPr id="9219" name="Picture 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4546600"/>
            <a:ext cx="1223963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674938"/>
            <a:ext cx="1223962" cy="183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546600"/>
            <a:ext cx="1223962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7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2674938"/>
            <a:ext cx="1223963" cy="183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1" descr="classpoplogo-01-02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6763" y="169863"/>
            <a:ext cx="7239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4" name="TextBox 2"/>
          <p:cNvSpPr txBox="1">
            <a:spLocks noChangeArrowheads="1"/>
          </p:cNvSpPr>
          <p:nvPr/>
        </p:nvSpPr>
        <p:spPr bwMode="auto">
          <a:xfrm>
            <a:off x="1619250" y="3284538"/>
            <a:ext cx="29892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amarillo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5" name="TextBox 13"/>
          <p:cNvSpPr txBox="1">
            <a:spLocks noChangeArrowheads="1"/>
          </p:cNvSpPr>
          <p:nvPr/>
        </p:nvSpPr>
        <p:spPr bwMode="auto">
          <a:xfrm>
            <a:off x="1619250" y="5159375"/>
            <a:ext cx="2989263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amarillio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6" name="TextBox 14"/>
          <p:cNvSpPr txBox="1">
            <a:spLocks noChangeArrowheads="1"/>
          </p:cNvSpPr>
          <p:nvPr/>
        </p:nvSpPr>
        <p:spPr bwMode="auto">
          <a:xfrm>
            <a:off x="6011863" y="3206750"/>
            <a:ext cx="298926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amarilio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7" name="TextBox 15"/>
          <p:cNvSpPr txBox="1">
            <a:spLocks noChangeArrowheads="1"/>
          </p:cNvSpPr>
          <p:nvPr/>
        </p:nvSpPr>
        <p:spPr bwMode="auto">
          <a:xfrm>
            <a:off x="6011863" y="5041900"/>
            <a:ext cx="2989262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ammarilo</a:t>
            </a:r>
            <a:endParaRPr lang="en-GB" altLang="en-US" dirty="0">
              <a:solidFill>
                <a:srgbClr val="0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203896"/>
            <a:ext cx="2832481" cy="2577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6697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Grp="1" noChangeArrowheads="1"/>
          </p:cNvSpPr>
          <p:nvPr>
            <p:ph type="title"/>
          </p:nvPr>
        </p:nvSpPr>
        <p:spPr>
          <a:xfrm>
            <a:off x="215900" y="169863"/>
            <a:ext cx="792163" cy="720725"/>
          </a:xfrm>
          <a:solidFill>
            <a:schemeClr val="tx1"/>
          </a:solidFill>
        </p:spPr>
        <p:txBody>
          <a:bodyPr/>
          <a:lstStyle/>
          <a:p>
            <a:pPr algn="ctr" defTabSz="914400" eaLnBrk="1"/>
            <a:r>
              <a:rPr lang="en-US" altLang="en-US" sz="4400" dirty="0" smtClean="0">
                <a:solidFill>
                  <a:schemeClr val="bg1"/>
                </a:solidFill>
                <a:latin typeface="Comic Sans MS" pitchFamily="66" charset="0"/>
                <a:ea typeface="Gill Sans Light"/>
                <a:cs typeface="Gill Sans Light"/>
                <a:sym typeface="Arial" pitchFamily="34" charset="0"/>
              </a:rPr>
              <a:t>11</a:t>
            </a:r>
            <a:endParaRPr lang="en-US" altLang="en-US" dirty="0" smtClean="0">
              <a:solidFill>
                <a:schemeClr val="bg1"/>
              </a:solidFill>
              <a:latin typeface="Comic Sans MS" pitchFamily="66" charset="0"/>
              <a:ea typeface="Gill Sans Light"/>
              <a:cs typeface="Gill Sans Light"/>
            </a:endParaRPr>
          </a:p>
        </p:txBody>
      </p:sp>
      <p:pic>
        <p:nvPicPr>
          <p:cNvPr id="9219" name="Picture 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4546600"/>
            <a:ext cx="1223963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674938"/>
            <a:ext cx="1223962" cy="183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546600"/>
            <a:ext cx="1223962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7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2674938"/>
            <a:ext cx="1223963" cy="183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1" descr="classpoplogo-01-02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6763" y="169863"/>
            <a:ext cx="7239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4" name="TextBox 2"/>
          <p:cNvSpPr txBox="1">
            <a:spLocks noChangeArrowheads="1"/>
          </p:cNvSpPr>
          <p:nvPr/>
        </p:nvSpPr>
        <p:spPr bwMode="auto">
          <a:xfrm>
            <a:off x="1619250" y="3284538"/>
            <a:ext cx="29892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blanco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5" name="TextBox 13"/>
          <p:cNvSpPr txBox="1">
            <a:spLocks noChangeArrowheads="1"/>
          </p:cNvSpPr>
          <p:nvPr/>
        </p:nvSpPr>
        <p:spPr bwMode="auto">
          <a:xfrm>
            <a:off x="1619250" y="5159375"/>
            <a:ext cx="2989263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gris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6" name="TextBox 14"/>
          <p:cNvSpPr txBox="1">
            <a:spLocks noChangeArrowheads="1"/>
          </p:cNvSpPr>
          <p:nvPr/>
        </p:nvSpPr>
        <p:spPr bwMode="auto">
          <a:xfrm>
            <a:off x="6011863" y="3206750"/>
            <a:ext cx="298926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smtClean="0">
                <a:solidFill>
                  <a:srgbClr val="000000"/>
                </a:solidFill>
              </a:rPr>
              <a:t>negro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7" name="TextBox 15"/>
          <p:cNvSpPr txBox="1">
            <a:spLocks noChangeArrowheads="1"/>
          </p:cNvSpPr>
          <p:nvPr/>
        </p:nvSpPr>
        <p:spPr bwMode="auto">
          <a:xfrm>
            <a:off x="6011863" y="5041900"/>
            <a:ext cx="2989262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neggro</a:t>
            </a:r>
            <a:endParaRPr lang="en-GB" altLang="en-US" dirty="0">
              <a:solidFill>
                <a:srgbClr val="00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116632"/>
            <a:ext cx="2880320" cy="2673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8718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Grp="1" noChangeArrowheads="1"/>
          </p:cNvSpPr>
          <p:nvPr>
            <p:ph type="title"/>
          </p:nvPr>
        </p:nvSpPr>
        <p:spPr>
          <a:xfrm>
            <a:off x="215900" y="169863"/>
            <a:ext cx="792163" cy="720725"/>
          </a:xfrm>
          <a:solidFill>
            <a:schemeClr val="tx1"/>
          </a:solidFill>
        </p:spPr>
        <p:txBody>
          <a:bodyPr/>
          <a:lstStyle/>
          <a:p>
            <a:pPr algn="ctr" defTabSz="914400" eaLnBrk="1"/>
            <a:r>
              <a:rPr lang="en-US" altLang="en-US" sz="4400" dirty="0">
                <a:solidFill>
                  <a:schemeClr val="bg1"/>
                </a:solidFill>
                <a:latin typeface="Comic Sans MS" pitchFamily="66" charset="0"/>
                <a:ea typeface="Gill Sans Light"/>
                <a:cs typeface="Gill Sans Light"/>
                <a:sym typeface="Arial" pitchFamily="34" charset="0"/>
              </a:rPr>
              <a:t>2</a:t>
            </a:r>
            <a:endParaRPr lang="en-US" altLang="en-US" dirty="0" smtClean="0">
              <a:solidFill>
                <a:schemeClr val="bg1"/>
              </a:solidFill>
              <a:latin typeface="Comic Sans MS" pitchFamily="66" charset="0"/>
              <a:ea typeface="Gill Sans Light"/>
              <a:cs typeface="Gill Sans Light"/>
            </a:endParaRPr>
          </a:p>
        </p:txBody>
      </p:sp>
      <p:pic>
        <p:nvPicPr>
          <p:cNvPr id="9219" name="Picture 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4546600"/>
            <a:ext cx="1223963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674938"/>
            <a:ext cx="1223962" cy="183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546600"/>
            <a:ext cx="1223962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7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2674938"/>
            <a:ext cx="1223963" cy="183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1" descr="classpoplogo-01-02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6763" y="169863"/>
            <a:ext cx="7239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4" name="TextBox 2"/>
          <p:cNvSpPr txBox="1">
            <a:spLocks noChangeArrowheads="1"/>
          </p:cNvSpPr>
          <p:nvPr/>
        </p:nvSpPr>
        <p:spPr bwMode="auto">
          <a:xfrm>
            <a:off x="1619250" y="3284538"/>
            <a:ext cx="29892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verde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5" name="TextBox 13"/>
          <p:cNvSpPr txBox="1">
            <a:spLocks noChangeArrowheads="1"/>
          </p:cNvSpPr>
          <p:nvPr/>
        </p:nvSpPr>
        <p:spPr bwMode="auto">
          <a:xfrm>
            <a:off x="1619250" y="5159375"/>
            <a:ext cx="2989263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verday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6" name="TextBox 14"/>
          <p:cNvSpPr txBox="1">
            <a:spLocks noChangeArrowheads="1"/>
          </p:cNvSpPr>
          <p:nvPr/>
        </p:nvSpPr>
        <p:spPr bwMode="auto">
          <a:xfrm>
            <a:off x="6011863" y="3206750"/>
            <a:ext cx="298926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bairde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7" name="TextBox 15"/>
          <p:cNvSpPr txBox="1">
            <a:spLocks noChangeArrowheads="1"/>
          </p:cNvSpPr>
          <p:nvPr/>
        </p:nvSpPr>
        <p:spPr bwMode="auto">
          <a:xfrm>
            <a:off x="6011863" y="5041900"/>
            <a:ext cx="2989262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berde</a:t>
            </a:r>
            <a:endParaRPr lang="en-GB" altLang="en-US" dirty="0">
              <a:solidFill>
                <a:srgbClr val="0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09340"/>
            <a:ext cx="2952328" cy="2691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1431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Grp="1" noChangeArrowheads="1"/>
          </p:cNvSpPr>
          <p:nvPr>
            <p:ph type="title"/>
          </p:nvPr>
        </p:nvSpPr>
        <p:spPr>
          <a:xfrm>
            <a:off x="215900" y="169863"/>
            <a:ext cx="792163" cy="720725"/>
          </a:xfrm>
          <a:solidFill>
            <a:schemeClr val="tx1"/>
          </a:solidFill>
        </p:spPr>
        <p:txBody>
          <a:bodyPr/>
          <a:lstStyle/>
          <a:p>
            <a:pPr algn="ctr" defTabSz="914400" eaLnBrk="1"/>
            <a:r>
              <a:rPr lang="en-US" altLang="en-US" sz="4400" dirty="0" smtClean="0">
                <a:solidFill>
                  <a:schemeClr val="bg1"/>
                </a:solidFill>
                <a:latin typeface="Comic Sans MS" pitchFamily="66" charset="0"/>
                <a:ea typeface="Gill Sans Light"/>
                <a:cs typeface="Gill Sans Light"/>
                <a:sym typeface="Arial" pitchFamily="34" charset="0"/>
              </a:rPr>
              <a:t>3</a:t>
            </a:r>
            <a:endParaRPr lang="en-US" altLang="en-US" dirty="0" smtClean="0">
              <a:solidFill>
                <a:schemeClr val="bg1"/>
              </a:solidFill>
              <a:latin typeface="Comic Sans MS" pitchFamily="66" charset="0"/>
              <a:ea typeface="Gill Sans Light"/>
              <a:cs typeface="Gill Sans Light"/>
            </a:endParaRPr>
          </a:p>
        </p:txBody>
      </p:sp>
      <p:pic>
        <p:nvPicPr>
          <p:cNvPr id="9219" name="Picture 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4546600"/>
            <a:ext cx="1223963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674938"/>
            <a:ext cx="1223962" cy="183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546600"/>
            <a:ext cx="1223962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7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2674938"/>
            <a:ext cx="1223963" cy="183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1" descr="classpoplogo-01-02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6763" y="169863"/>
            <a:ext cx="7239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4" name="TextBox 2"/>
          <p:cNvSpPr txBox="1">
            <a:spLocks noChangeArrowheads="1"/>
          </p:cNvSpPr>
          <p:nvPr/>
        </p:nvSpPr>
        <p:spPr bwMode="auto">
          <a:xfrm>
            <a:off x="1619250" y="3284538"/>
            <a:ext cx="29892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smtClean="0">
                <a:solidFill>
                  <a:srgbClr val="000000"/>
                </a:solidFill>
              </a:rPr>
              <a:t>marron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5" name="TextBox 13"/>
          <p:cNvSpPr txBox="1">
            <a:spLocks noChangeArrowheads="1"/>
          </p:cNvSpPr>
          <p:nvPr/>
        </p:nvSpPr>
        <p:spPr bwMode="auto">
          <a:xfrm>
            <a:off x="1619250" y="5159375"/>
            <a:ext cx="2989263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marón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6" name="TextBox 14"/>
          <p:cNvSpPr txBox="1">
            <a:spLocks noChangeArrowheads="1"/>
          </p:cNvSpPr>
          <p:nvPr/>
        </p:nvSpPr>
        <p:spPr bwMode="auto">
          <a:xfrm>
            <a:off x="6011863" y="3206750"/>
            <a:ext cx="298926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marrón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7" name="TextBox 15"/>
          <p:cNvSpPr txBox="1">
            <a:spLocks noChangeArrowheads="1"/>
          </p:cNvSpPr>
          <p:nvPr/>
        </p:nvSpPr>
        <p:spPr bwMode="auto">
          <a:xfrm>
            <a:off x="6011863" y="5041900"/>
            <a:ext cx="2989262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maron</a:t>
            </a:r>
            <a:endParaRPr lang="en-GB" altLang="en-US" dirty="0">
              <a:solidFill>
                <a:srgbClr val="00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158727"/>
            <a:ext cx="2889034" cy="2664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8014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Grp="1" noChangeArrowheads="1"/>
          </p:cNvSpPr>
          <p:nvPr>
            <p:ph type="title"/>
          </p:nvPr>
        </p:nvSpPr>
        <p:spPr>
          <a:xfrm>
            <a:off x="215900" y="169863"/>
            <a:ext cx="792163" cy="720725"/>
          </a:xfrm>
          <a:solidFill>
            <a:schemeClr val="tx1"/>
          </a:solidFill>
        </p:spPr>
        <p:txBody>
          <a:bodyPr/>
          <a:lstStyle/>
          <a:p>
            <a:pPr algn="ctr" defTabSz="914400" eaLnBrk="1"/>
            <a:r>
              <a:rPr lang="en-US" altLang="en-US" sz="4400" dirty="0">
                <a:solidFill>
                  <a:schemeClr val="bg1"/>
                </a:solidFill>
                <a:latin typeface="Comic Sans MS" pitchFamily="66" charset="0"/>
                <a:ea typeface="Gill Sans Light"/>
                <a:cs typeface="Gill Sans Light"/>
                <a:sym typeface="Arial" pitchFamily="34" charset="0"/>
              </a:rPr>
              <a:t>4</a:t>
            </a:r>
            <a:endParaRPr lang="en-US" altLang="en-US" dirty="0" smtClean="0">
              <a:solidFill>
                <a:schemeClr val="bg1"/>
              </a:solidFill>
              <a:latin typeface="Comic Sans MS" pitchFamily="66" charset="0"/>
              <a:ea typeface="Gill Sans Light"/>
              <a:cs typeface="Gill Sans Light"/>
            </a:endParaRPr>
          </a:p>
        </p:txBody>
      </p:sp>
      <p:pic>
        <p:nvPicPr>
          <p:cNvPr id="9219" name="Picture 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4546600"/>
            <a:ext cx="1223963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674938"/>
            <a:ext cx="1223962" cy="183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546600"/>
            <a:ext cx="1223962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7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2674938"/>
            <a:ext cx="1223963" cy="183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1" descr="classpoplogo-01-02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6763" y="169863"/>
            <a:ext cx="7239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4" name="TextBox 2"/>
          <p:cNvSpPr txBox="1">
            <a:spLocks noChangeArrowheads="1"/>
          </p:cNvSpPr>
          <p:nvPr/>
        </p:nvSpPr>
        <p:spPr bwMode="auto">
          <a:xfrm>
            <a:off x="1619250" y="3284538"/>
            <a:ext cx="29892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narranka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5" name="TextBox 13"/>
          <p:cNvSpPr txBox="1">
            <a:spLocks noChangeArrowheads="1"/>
          </p:cNvSpPr>
          <p:nvPr/>
        </p:nvSpPr>
        <p:spPr bwMode="auto">
          <a:xfrm>
            <a:off x="1619250" y="5159375"/>
            <a:ext cx="2989263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naranja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6" name="TextBox 14"/>
          <p:cNvSpPr txBox="1">
            <a:spLocks noChangeArrowheads="1"/>
          </p:cNvSpPr>
          <p:nvPr/>
        </p:nvSpPr>
        <p:spPr bwMode="auto">
          <a:xfrm>
            <a:off x="6011863" y="3206750"/>
            <a:ext cx="298926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naranka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7" name="TextBox 15"/>
          <p:cNvSpPr txBox="1">
            <a:spLocks noChangeArrowheads="1"/>
          </p:cNvSpPr>
          <p:nvPr/>
        </p:nvSpPr>
        <p:spPr bwMode="auto">
          <a:xfrm>
            <a:off x="6011863" y="5041900"/>
            <a:ext cx="2989262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noranja</a:t>
            </a:r>
            <a:endParaRPr lang="en-GB" altLang="en-US" dirty="0">
              <a:solidFill>
                <a:srgbClr val="0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169862"/>
            <a:ext cx="2880320" cy="2646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055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Grp="1" noChangeArrowheads="1"/>
          </p:cNvSpPr>
          <p:nvPr>
            <p:ph type="title"/>
          </p:nvPr>
        </p:nvSpPr>
        <p:spPr>
          <a:xfrm>
            <a:off x="215900" y="169863"/>
            <a:ext cx="792163" cy="720725"/>
          </a:xfrm>
          <a:solidFill>
            <a:schemeClr val="tx1"/>
          </a:solidFill>
        </p:spPr>
        <p:txBody>
          <a:bodyPr/>
          <a:lstStyle/>
          <a:p>
            <a:pPr algn="ctr" defTabSz="914400" eaLnBrk="1"/>
            <a:r>
              <a:rPr lang="en-US" altLang="en-US" sz="4400" dirty="0" smtClean="0">
                <a:solidFill>
                  <a:schemeClr val="bg1"/>
                </a:solidFill>
                <a:latin typeface="Comic Sans MS" pitchFamily="66" charset="0"/>
                <a:ea typeface="Gill Sans Light"/>
                <a:cs typeface="Gill Sans Light"/>
                <a:sym typeface="Arial" pitchFamily="34" charset="0"/>
              </a:rPr>
              <a:t>5</a:t>
            </a:r>
            <a:endParaRPr lang="en-US" altLang="en-US" dirty="0" smtClean="0">
              <a:solidFill>
                <a:schemeClr val="bg1"/>
              </a:solidFill>
              <a:latin typeface="Comic Sans MS" pitchFamily="66" charset="0"/>
              <a:ea typeface="Gill Sans Light"/>
              <a:cs typeface="Gill Sans Light"/>
            </a:endParaRPr>
          </a:p>
        </p:txBody>
      </p:sp>
      <p:pic>
        <p:nvPicPr>
          <p:cNvPr id="9219" name="Picture 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4546600"/>
            <a:ext cx="1223963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674938"/>
            <a:ext cx="1223962" cy="183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546600"/>
            <a:ext cx="1223962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7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2674938"/>
            <a:ext cx="1223963" cy="183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1" descr="classpoplogo-01-02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6763" y="169863"/>
            <a:ext cx="7239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4" name="TextBox 2"/>
          <p:cNvSpPr txBox="1">
            <a:spLocks noChangeArrowheads="1"/>
          </p:cNvSpPr>
          <p:nvPr/>
        </p:nvSpPr>
        <p:spPr bwMode="auto">
          <a:xfrm>
            <a:off x="1619250" y="3284538"/>
            <a:ext cx="29892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griss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5" name="TextBox 13"/>
          <p:cNvSpPr txBox="1">
            <a:spLocks noChangeArrowheads="1"/>
          </p:cNvSpPr>
          <p:nvPr/>
        </p:nvSpPr>
        <p:spPr bwMode="auto">
          <a:xfrm>
            <a:off x="1619250" y="5159375"/>
            <a:ext cx="2989263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gres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6" name="TextBox 14"/>
          <p:cNvSpPr txBox="1">
            <a:spLocks noChangeArrowheads="1"/>
          </p:cNvSpPr>
          <p:nvPr/>
        </p:nvSpPr>
        <p:spPr bwMode="auto">
          <a:xfrm>
            <a:off x="6011863" y="3206750"/>
            <a:ext cx="298926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gris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7" name="TextBox 15"/>
          <p:cNvSpPr txBox="1">
            <a:spLocks noChangeArrowheads="1"/>
          </p:cNvSpPr>
          <p:nvPr/>
        </p:nvSpPr>
        <p:spPr bwMode="auto">
          <a:xfrm>
            <a:off x="6011863" y="5041900"/>
            <a:ext cx="2989262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grees</a:t>
            </a:r>
            <a:endParaRPr lang="en-GB" altLang="en-US" dirty="0">
              <a:solidFill>
                <a:srgbClr val="00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8896" y="0"/>
            <a:ext cx="2861385" cy="2674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1481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Grp="1" noChangeArrowheads="1"/>
          </p:cNvSpPr>
          <p:nvPr>
            <p:ph type="title"/>
          </p:nvPr>
        </p:nvSpPr>
        <p:spPr>
          <a:xfrm>
            <a:off x="215900" y="169863"/>
            <a:ext cx="792163" cy="720725"/>
          </a:xfrm>
          <a:solidFill>
            <a:schemeClr val="tx1"/>
          </a:solidFill>
        </p:spPr>
        <p:txBody>
          <a:bodyPr/>
          <a:lstStyle/>
          <a:p>
            <a:pPr algn="ctr" defTabSz="914400" eaLnBrk="1"/>
            <a:r>
              <a:rPr lang="en-US" altLang="en-US" sz="4400" dirty="0">
                <a:solidFill>
                  <a:schemeClr val="bg1"/>
                </a:solidFill>
                <a:latin typeface="Comic Sans MS" pitchFamily="66" charset="0"/>
                <a:ea typeface="Gill Sans Light"/>
                <a:cs typeface="Gill Sans Light"/>
                <a:sym typeface="Arial" pitchFamily="34" charset="0"/>
              </a:rPr>
              <a:t>6</a:t>
            </a:r>
            <a:endParaRPr lang="en-US" altLang="en-US" dirty="0" smtClean="0">
              <a:solidFill>
                <a:schemeClr val="bg1"/>
              </a:solidFill>
              <a:latin typeface="Comic Sans MS" pitchFamily="66" charset="0"/>
              <a:ea typeface="Gill Sans Light"/>
              <a:cs typeface="Gill Sans Light"/>
            </a:endParaRPr>
          </a:p>
        </p:txBody>
      </p:sp>
      <p:pic>
        <p:nvPicPr>
          <p:cNvPr id="9219" name="Picture 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4546600"/>
            <a:ext cx="1223963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674938"/>
            <a:ext cx="1223962" cy="183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546600"/>
            <a:ext cx="1223962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7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2674938"/>
            <a:ext cx="1223963" cy="183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1" descr="classpoplogo-01-02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6763" y="169863"/>
            <a:ext cx="7239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4" name="TextBox 2"/>
          <p:cNvSpPr txBox="1">
            <a:spLocks noChangeArrowheads="1"/>
          </p:cNvSpPr>
          <p:nvPr/>
        </p:nvSpPr>
        <p:spPr bwMode="auto">
          <a:xfrm>
            <a:off x="1619250" y="3284538"/>
            <a:ext cx="29892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roza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5" name="TextBox 13"/>
          <p:cNvSpPr txBox="1">
            <a:spLocks noChangeArrowheads="1"/>
          </p:cNvSpPr>
          <p:nvPr/>
        </p:nvSpPr>
        <p:spPr bwMode="auto">
          <a:xfrm>
            <a:off x="1619250" y="5159375"/>
            <a:ext cx="2989263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smtClean="0">
                <a:solidFill>
                  <a:srgbClr val="000000"/>
                </a:solidFill>
              </a:rPr>
              <a:t>rose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6" name="TextBox 14"/>
          <p:cNvSpPr txBox="1">
            <a:spLocks noChangeArrowheads="1"/>
          </p:cNvSpPr>
          <p:nvPr/>
        </p:nvSpPr>
        <p:spPr bwMode="auto">
          <a:xfrm>
            <a:off x="6011863" y="3206750"/>
            <a:ext cx="298926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smtClean="0">
                <a:solidFill>
                  <a:srgbClr val="000000"/>
                </a:solidFill>
              </a:rPr>
              <a:t>violet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7" name="TextBox 15"/>
          <p:cNvSpPr txBox="1">
            <a:spLocks noChangeArrowheads="1"/>
          </p:cNvSpPr>
          <p:nvPr/>
        </p:nvSpPr>
        <p:spPr bwMode="auto">
          <a:xfrm>
            <a:off x="6011863" y="5041900"/>
            <a:ext cx="2989262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rosa</a:t>
            </a:r>
            <a:endParaRPr lang="en-GB" altLang="en-US" dirty="0">
              <a:solidFill>
                <a:srgbClr val="0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13745"/>
            <a:ext cx="3024336" cy="2796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9752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Grp="1" noChangeArrowheads="1"/>
          </p:cNvSpPr>
          <p:nvPr>
            <p:ph type="title"/>
          </p:nvPr>
        </p:nvSpPr>
        <p:spPr>
          <a:xfrm>
            <a:off x="215900" y="169863"/>
            <a:ext cx="792163" cy="720725"/>
          </a:xfrm>
          <a:solidFill>
            <a:schemeClr val="tx1"/>
          </a:solidFill>
        </p:spPr>
        <p:txBody>
          <a:bodyPr/>
          <a:lstStyle/>
          <a:p>
            <a:pPr algn="ctr" defTabSz="914400" eaLnBrk="1"/>
            <a:r>
              <a:rPr lang="en-US" altLang="en-US" sz="4400" dirty="0" smtClean="0">
                <a:solidFill>
                  <a:schemeClr val="bg1"/>
                </a:solidFill>
                <a:latin typeface="Comic Sans MS" pitchFamily="66" charset="0"/>
                <a:ea typeface="Gill Sans Light"/>
                <a:cs typeface="Gill Sans Light"/>
                <a:sym typeface="Arial" pitchFamily="34" charset="0"/>
              </a:rPr>
              <a:t>7</a:t>
            </a:r>
            <a:endParaRPr lang="en-US" altLang="en-US" dirty="0" smtClean="0">
              <a:solidFill>
                <a:schemeClr val="bg1"/>
              </a:solidFill>
              <a:latin typeface="Comic Sans MS" pitchFamily="66" charset="0"/>
              <a:ea typeface="Gill Sans Light"/>
              <a:cs typeface="Gill Sans Light"/>
            </a:endParaRPr>
          </a:p>
        </p:txBody>
      </p:sp>
      <p:pic>
        <p:nvPicPr>
          <p:cNvPr id="9219" name="Picture 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4546600"/>
            <a:ext cx="1223963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674938"/>
            <a:ext cx="1223962" cy="183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546600"/>
            <a:ext cx="1223962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7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2674938"/>
            <a:ext cx="1223963" cy="183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1" descr="classpoplogo-01-02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6763" y="169863"/>
            <a:ext cx="7239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4" name="TextBox 2"/>
          <p:cNvSpPr txBox="1">
            <a:spLocks noChangeArrowheads="1"/>
          </p:cNvSpPr>
          <p:nvPr/>
        </p:nvSpPr>
        <p:spPr bwMode="auto">
          <a:xfrm>
            <a:off x="1619250" y="3284538"/>
            <a:ext cx="29892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violeta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5" name="TextBox 13"/>
          <p:cNvSpPr txBox="1">
            <a:spLocks noChangeArrowheads="1"/>
          </p:cNvSpPr>
          <p:nvPr/>
        </p:nvSpPr>
        <p:spPr bwMode="auto">
          <a:xfrm>
            <a:off x="1619250" y="5159375"/>
            <a:ext cx="2989263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violetta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6" name="TextBox 14"/>
          <p:cNvSpPr txBox="1">
            <a:spLocks noChangeArrowheads="1"/>
          </p:cNvSpPr>
          <p:nvPr/>
        </p:nvSpPr>
        <p:spPr bwMode="auto">
          <a:xfrm>
            <a:off x="6011863" y="3206750"/>
            <a:ext cx="298926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rosa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7" name="TextBox 15"/>
          <p:cNvSpPr txBox="1">
            <a:spLocks noChangeArrowheads="1"/>
          </p:cNvSpPr>
          <p:nvPr/>
        </p:nvSpPr>
        <p:spPr bwMode="auto">
          <a:xfrm>
            <a:off x="6011863" y="5041900"/>
            <a:ext cx="2989262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verde</a:t>
            </a:r>
            <a:endParaRPr lang="en-GB" altLang="en-US" dirty="0">
              <a:solidFill>
                <a:srgbClr val="00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3399"/>
            <a:ext cx="2949441" cy="2726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4099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Grp="1" noChangeArrowheads="1"/>
          </p:cNvSpPr>
          <p:nvPr>
            <p:ph type="title"/>
          </p:nvPr>
        </p:nvSpPr>
        <p:spPr>
          <a:xfrm>
            <a:off x="215900" y="169863"/>
            <a:ext cx="792163" cy="720725"/>
          </a:xfrm>
          <a:solidFill>
            <a:schemeClr val="tx1"/>
          </a:solidFill>
        </p:spPr>
        <p:txBody>
          <a:bodyPr/>
          <a:lstStyle/>
          <a:p>
            <a:pPr algn="ctr" defTabSz="914400" eaLnBrk="1"/>
            <a:r>
              <a:rPr lang="en-US" altLang="en-US" sz="4400" dirty="0">
                <a:solidFill>
                  <a:schemeClr val="bg1"/>
                </a:solidFill>
                <a:latin typeface="Comic Sans MS" pitchFamily="66" charset="0"/>
                <a:ea typeface="Gill Sans Light"/>
                <a:cs typeface="Gill Sans Light"/>
                <a:sym typeface="Arial" pitchFamily="34" charset="0"/>
              </a:rPr>
              <a:t>8</a:t>
            </a:r>
            <a:endParaRPr lang="en-US" altLang="en-US" dirty="0" smtClean="0">
              <a:solidFill>
                <a:schemeClr val="bg1"/>
              </a:solidFill>
              <a:latin typeface="Comic Sans MS" pitchFamily="66" charset="0"/>
              <a:ea typeface="Gill Sans Light"/>
              <a:cs typeface="Gill Sans Light"/>
            </a:endParaRPr>
          </a:p>
        </p:txBody>
      </p:sp>
      <p:pic>
        <p:nvPicPr>
          <p:cNvPr id="9219" name="Picture 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4546600"/>
            <a:ext cx="1223963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674938"/>
            <a:ext cx="1223962" cy="183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546600"/>
            <a:ext cx="1223962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7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2674938"/>
            <a:ext cx="1223963" cy="183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1" descr="classpoplogo-01-02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6763" y="169863"/>
            <a:ext cx="7239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4" name="TextBox 2"/>
          <p:cNvSpPr txBox="1">
            <a:spLocks noChangeArrowheads="1"/>
          </p:cNvSpPr>
          <p:nvPr/>
        </p:nvSpPr>
        <p:spPr bwMode="auto">
          <a:xfrm>
            <a:off x="1619250" y="3284538"/>
            <a:ext cx="29892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rosa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5" name="TextBox 13"/>
          <p:cNvSpPr txBox="1">
            <a:spLocks noChangeArrowheads="1"/>
          </p:cNvSpPr>
          <p:nvPr/>
        </p:nvSpPr>
        <p:spPr bwMode="auto">
          <a:xfrm>
            <a:off x="1619250" y="5159375"/>
            <a:ext cx="2989263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rojo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6" name="TextBox 14"/>
          <p:cNvSpPr txBox="1">
            <a:spLocks noChangeArrowheads="1"/>
          </p:cNvSpPr>
          <p:nvPr/>
        </p:nvSpPr>
        <p:spPr bwMode="auto">
          <a:xfrm>
            <a:off x="6011863" y="3206750"/>
            <a:ext cx="298926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roko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7" name="TextBox 15"/>
          <p:cNvSpPr txBox="1">
            <a:spLocks noChangeArrowheads="1"/>
          </p:cNvSpPr>
          <p:nvPr/>
        </p:nvSpPr>
        <p:spPr bwMode="auto">
          <a:xfrm>
            <a:off x="6011863" y="5041900"/>
            <a:ext cx="2989262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rocho</a:t>
            </a:r>
            <a:endParaRPr lang="en-GB" altLang="en-US" dirty="0">
              <a:solidFill>
                <a:srgbClr val="0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169862"/>
            <a:ext cx="2830865" cy="2611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2099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Grp="1" noChangeArrowheads="1"/>
          </p:cNvSpPr>
          <p:nvPr>
            <p:ph type="title"/>
          </p:nvPr>
        </p:nvSpPr>
        <p:spPr>
          <a:xfrm>
            <a:off x="215900" y="169863"/>
            <a:ext cx="792163" cy="720725"/>
          </a:xfrm>
          <a:solidFill>
            <a:schemeClr val="tx1"/>
          </a:solidFill>
        </p:spPr>
        <p:txBody>
          <a:bodyPr/>
          <a:lstStyle/>
          <a:p>
            <a:pPr algn="ctr" defTabSz="914400" eaLnBrk="1"/>
            <a:r>
              <a:rPr lang="en-US" altLang="en-US" sz="4400" dirty="0" smtClean="0">
                <a:solidFill>
                  <a:schemeClr val="bg1"/>
                </a:solidFill>
                <a:latin typeface="Comic Sans MS" pitchFamily="66" charset="0"/>
                <a:ea typeface="Gill Sans Light"/>
                <a:cs typeface="Gill Sans Light"/>
                <a:sym typeface="Arial" pitchFamily="34" charset="0"/>
              </a:rPr>
              <a:t>9</a:t>
            </a:r>
            <a:endParaRPr lang="en-US" altLang="en-US" dirty="0" smtClean="0">
              <a:solidFill>
                <a:schemeClr val="bg1"/>
              </a:solidFill>
              <a:latin typeface="Comic Sans MS" pitchFamily="66" charset="0"/>
              <a:ea typeface="Gill Sans Light"/>
              <a:cs typeface="Gill Sans Light"/>
            </a:endParaRPr>
          </a:p>
        </p:txBody>
      </p:sp>
      <p:pic>
        <p:nvPicPr>
          <p:cNvPr id="9219" name="Picture 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4546600"/>
            <a:ext cx="1223963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674938"/>
            <a:ext cx="1223962" cy="183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546600"/>
            <a:ext cx="1223962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7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2674938"/>
            <a:ext cx="1223963" cy="183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1" descr="classpoplogo-01-02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6763" y="169863"/>
            <a:ext cx="7239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4" name="TextBox 2"/>
          <p:cNvSpPr txBox="1">
            <a:spLocks noChangeArrowheads="1"/>
          </p:cNvSpPr>
          <p:nvPr/>
        </p:nvSpPr>
        <p:spPr bwMode="auto">
          <a:xfrm>
            <a:off x="1619250" y="3284538"/>
            <a:ext cx="29892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smtClean="0">
                <a:solidFill>
                  <a:srgbClr val="000000"/>
                </a:solidFill>
              </a:rPr>
              <a:t>banco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5" name="TextBox 13"/>
          <p:cNvSpPr txBox="1">
            <a:spLocks noChangeArrowheads="1"/>
          </p:cNvSpPr>
          <p:nvPr/>
        </p:nvSpPr>
        <p:spPr bwMode="auto">
          <a:xfrm>
            <a:off x="1619250" y="5159375"/>
            <a:ext cx="2989263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blanco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6" name="TextBox 14"/>
          <p:cNvSpPr txBox="1">
            <a:spLocks noChangeArrowheads="1"/>
          </p:cNvSpPr>
          <p:nvPr/>
        </p:nvSpPr>
        <p:spPr bwMode="auto">
          <a:xfrm>
            <a:off x="6011863" y="3206750"/>
            <a:ext cx="298926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err="1" smtClean="0">
                <a:solidFill>
                  <a:srgbClr val="000000"/>
                </a:solidFill>
              </a:rPr>
              <a:t>blanko</a:t>
            </a:r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9227" name="TextBox 15"/>
          <p:cNvSpPr txBox="1">
            <a:spLocks noChangeArrowheads="1"/>
          </p:cNvSpPr>
          <p:nvPr/>
        </p:nvSpPr>
        <p:spPr bwMode="auto">
          <a:xfrm>
            <a:off x="6011863" y="5041900"/>
            <a:ext cx="2989262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altLang="en-US" dirty="0" smtClean="0">
                <a:solidFill>
                  <a:srgbClr val="000000"/>
                </a:solidFill>
              </a:rPr>
              <a:t>negro</a:t>
            </a:r>
            <a:endParaRPr lang="en-GB" altLang="en-US" dirty="0">
              <a:solidFill>
                <a:srgbClr val="00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44624"/>
            <a:ext cx="2949170" cy="2736304"/>
          </a:xfrm>
          <a:prstGeom prst="rect">
            <a:avLst/>
          </a:prstGeom>
          <a:solidFill>
            <a:schemeClr val="accent4"/>
          </a:solidFill>
        </p:spPr>
      </p:pic>
    </p:spTree>
    <p:extLst>
      <p:ext uri="{BB962C8B-B14F-4D97-AF65-F5344CB8AC3E}">
        <p14:creationId xmlns:p14="http://schemas.microsoft.com/office/powerpoint/2010/main" val="18351138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heme/theme1.xml><?xml version="1.0" encoding="utf-8"?>
<a:theme xmlns:a="http://schemas.openxmlformats.org/drawingml/2006/main" name="ind_0738_slide">
  <a:themeElements>
    <a:clrScheme name="ind_0738_slide 2">
      <a:dk1>
        <a:srgbClr val="333333"/>
      </a:dk1>
      <a:lt1>
        <a:srgbClr val="FFFFFF"/>
      </a:lt1>
      <a:dk2>
        <a:srgbClr val="3333CC"/>
      </a:dk2>
      <a:lt2>
        <a:srgbClr val="FFFFFF"/>
      </a:lt2>
      <a:accent1>
        <a:srgbClr val="9CCFFF"/>
      </a:accent1>
      <a:accent2>
        <a:srgbClr val="CCCCFF"/>
      </a:accent2>
      <a:accent3>
        <a:srgbClr val="ADADE2"/>
      </a:accent3>
      <a:accent4>
        <a:srgbClr val="DADADA"/>
      </a:accent4>
      <a:accent5>
        <a:srgbClr val="CBE4FF"/>
      </a:accent5>
      <a:accent6>
        <a:srgbClr val="B9B9E7"/>
      </a:accent6>
      <a:hlink>
        <a:srgbClr val="98EEE3"/>
      </a:hlink>
      <a:folHlink>
        <a:srgbClr val="EADCF7"/>
      </a:folHlink>
    </a:clrScheme>
    <a:fontScheme name="ind_0738_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nd_0738_slide 1">
        <a:dk1>
          <a:srgbClr val="333333"/>
        </a:dk1>
        <a:lt1>
          <a:srgbClr val="FFFFFF"/>
        </a:lt1>
        <a:dk2>
          <a:srgbClr val="3333CC"/>
        </a:dk2>
        <a:lt2>
          <a:srgbClr val="FFFFFF"/>
        </a:lt2>
        <a:accent1>
          <a:srgbClr val="9B9BFF"/>
        </a:accent1>
        <a:accent2>
          <a:srgbClr val="ADADE0"/>
        </a:accent2>
        <a:accent3>
          <a:srgbClr val="ADADE2"/>
        </a:accent3>
        <a:accent4>
          <a:srgbClr val="DADADA"/>
        </a:accent4>
        <a:accent5>
          <a:srgbClr val="CBCBFF"/>
        </a:accent5>
        <a:accent6>
          <a:srgbClr val="9C9CCB"/>
        </a:accent6>
        <a:hlink>
          <a:srgbClr val="D9D9FF"/>
        </a:hlink>
        <a:folHlink>
          <a:srgbClr val="BABA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d_0738_slide 2">
        <a:dk1>
          <a:srgbClr val="333333"/>
        </a:dk1>
        <a:lt1>
          <a:srgbClr val="FFFFFF"/>
        </a:lt1>
        <a:dk2>
          <a:srgbClr val="3333CC"/>
        </a:dk2>
        <a:lt2>
          <a:srgbClr val="FFFFFF"/>
        </a:lt2>
        <a:accent1>
          <a:srgbClr val="9CCFFF"/>
        </a:accent1>
        <a:accent2>
          <a:srgbClr val="CCCCFF"/>
        </a:accent2>
        <a:accent3>
          <a:srgbClr val="ADADE2"/>
        </a:accent3>
        <a:accent4>
          <a:srgbClr val="DADADA"/>
        </a:accent4>
        <a:accent5>
          <a:srgbClr val="CBE4FF"/>
        </a:accent5>
        <a:accent6>
          <a:srgbClr val="B9B9E7"/>
        </a:accent6>
        <a:hlink>
          <a:srgbClr val="98EEE3"/>
        </a:hlink>
        <a:folHlink>
          <a:srgbClr val="EADCF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d_0738_slide 3">
        <a:dk1>
          <a:srgbClr val="333333"/>
        </a:dk1>
        <a:lt1>
          <a:srgbClr val="FFFFFF"/>
        </a:lt1>
        <a:dk2>
          <a:srgbClr val="3333CC"/>
        </a:dk2>
        <a:lt2>
          <a:srgbClr val="FFFFFF"/>
        </a:lt2>
        <a:accent1>
          <a:srgbClr val="C9C9FF"/>
        </a:accent1>
        <a:accent2>
          <a:srgbClr val="FFBFA8"/>
        </a:accent2>
        <a:accent3>
          <a:srgbClr val="ADADE2"/>
        </a:accent3>
        <a:accent4>
          <a:srgbClr val="DADADA"/>
        </a:accent4>
        <a:accent5>
          <a:srgbClr val="E1E1FF"/>
        </a:accent5>
        <a:accent6>
          <a:srgbClr val="E7AD98"/>
        </a:accent6>
        <a:hlink>
          <a:srgbClr val="F2EA7C"/>
        </a:hlink>
        <a:folHlink>
          <a:srgbClr val="9BF5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d_0738_slide 4">
        <a:dk1>
          <a:srgbClr val="333333"/>
        </a:dk1>
        <a:lt1>
          <a:srgbClr val="FFFFFF"/>
        </a:lt1>
        <a:dk2>
          <a:srgbClr val="3333CC"/>
        </a:dk2>
        <a:lt2>
          <a:srgbClr val="FFFFFF"/>
        </a:lt2>
        <a:accent1>
          <a:srgbClr val="FFDD7D"/>
        </a:accent1>
        <a:accent2>
          <a:srgbClr val="A6F092"/>
        </a:accent2>
        <a:accent3>
          <a:srgbClr val="ADADE2"/>
        </a:accent3>
        <a:accent4>
          <a:srgbClr val="DADADA"/>
        </a:accent4>
        <a:accent5>
          <a:srgbClr val="FFEBBF"/>
        </a:accent5>
        <a:accent6>
          <a:srgbClr val="96D984"/>
        </a:accent6>
        <a:hlink>
          <a:srgbClr val="FFBAC1"/>
        </a:hlink>
        <a:folHlink>
          <a:srgbClr val="C9C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d_0738_slide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9B9BFF"/>
        </a:accent1>
        <a:accent2>
          <a:srgbClr val="ADADE0"/>
        </a:accent2>
        <a:accent3>
          <a:srgbClr val="FFFFFF"/>
        </a:accent3>
        <a:accent4>
          <a:srgbClr val="000000"/>
        </a:accent4>
        <a:accent5>
          <a:srgbClr val="CBCBFF"/>
        </a:accent5>
        <a:accent6>
          <a:srgbClr val="9C9CCB"/>
        </a:accent6>
        <a:hlink>
          <a:srgbClr val="D9D9FF"/>
        </a:hlink>
        <a:folHlink>
          <a:srgbClr val="BABA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0738_slide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9CCF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BE4FF"/>
        </a:accent5>
        <a:accent6>
          <a:srgbClr val="B9B9E7"/>
        </a:accent6>
        <a:hlink>
          <a:srgbClr val="98EEE3"/>
        </a:hlink>
        <a:folHlink>
          <a:srgbClr val="EADCF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0738_slide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C9C9FF"/>
        </a:accent1>
        <a:accent2>
          <a:srgbClr val="FFBFA8"/>
        </a:accent2>
        <a:accent3>
          <a:srgbClr val="FFFFFF"/>
        </a:accent3>
        <a:accent4>
          <a:srgbClr val="000000"/>
        </a:accent4>
        <a:accent5>
          <a:srgbClr val="E1E1FF"/>
        </a:accent5>
        <a:accent6>
          <a:srgbClr val="E7AD98"/>
        </a:accent6>
        <a:hlink>
          <a:srgbClr val="F2EA7C"/>
        </a:hlink>
        <a:folHlink>
          <a:srgbClr val="9BF58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0738_slide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DD7D"/>
        </a:accent1>
        <a:accent2>
          <a:srgbClr val="A6F092"/>
        </a:accent2>
        <a:accent3>
          <a:srgbClr val="FFFFFF"/>
        </a:accent3>
        <a:accent4>
          <a:srgbClr val="000000"/>
        </a:accent4>
        <a:accent5>
          <a:srgbClr val="FFEBBF"/>
        </a:accent5>
        <a:accent6>
          <a:srgbClr val="96D984"/>
        </a:accent6>
        <a:hlink>
          <a:srgbClr val="FFBAC1"/>
        </a:hlink>
        <a:folHlink>
          <a:srgbClr val="C9C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Office Theme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ＭＳ Ｐゴシック"/>
        <a:cs typeface="Helvetica"/>
      </a:majorFont>
      <a:minorFont>
        <a:latin typeface="Helvetica"/>
        <a:ea typeface="ＭＳ Ｐゴシック"/>
        <a:cs typeface="Helvetic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BBE0E3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45719" tIns="45719" rIns="45719" bIns="45719" numCol="1" anchor="t" anchorCtr="0" compatLnSpc="1">
        <a:prstTxWarp prst="textNoShape">
          <a:avLst/>
        </a:prstTxWarp>
      </a:bodyPr>
      <a:lstStyle>
        <a:defPPr marL="45720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BBE0E3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45719" tIns="45719" rIns="45719" bIns="45719" numCol="1" anchor="t" anchorCtr="0" compatLnSpc="1">
        <a:prstTxWarp prst="textNoShape">
          <a:avLst/>
        </a:prstTxWarp>
      </a:bodyPr>
      <a:lstStyle>
        <a:defPPr marL="45720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" charset="0"/>
            <a:sym typeface="Arial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3347</TotalTime>
  <Words>55</Words>
  <Application>Microsoft Office PowerPoint</Application>
  <PresentationFormat>On-screen Show (4:3)</PresentationFormat>
  <Paragraphs>55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ind_0738_slide</vt:lpstr>
      <vt:lpstr>2_Office Theme</vt:lpstr>
      <vt:lpstr>1</vt:lpstr>
      <vt:lpstr>2</vt:lpstr>
      <vt:lpstr>3</vt:lpstr>
      <vt:lpstr>4</vt:lpstr>
      <vt:lpstr>5</vt:lpstr>
      <vt:lpstr>6</vt:lpstr>
      <vt:lpstr>7</vt:lpstr>
      <vt:lpstr>8</vt:lpstr>
      <vt:lpstr>9</vt:lpstr>
      <vt:lpstr>10</vt:lpstr>
      <vt:lpstr>11</vt:lpstr>
    </vt:vector>
  </TitlesOfParts>
  <Company>Siracusa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Mariajose</dc:creator>
  <cp:lastModifiedBy>Clare</cp:lastModifiedBy>
  <cp:revision>132</cp:revision>
  <dcterms:created xsi:type="dcterms:W3CDTF">2009-03-26T20:51:52Z</dcterms:created>
  <dcterms:modified xsi:type="dcterms:W3CDTF">2016-01-18T11:38:06Z</dcterms:modified>
</cp:coreProperties>
</file>