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81" r:id="rId2"/>
    <p:sldId id="284" r:id="rId3"/>
    <p:sldId id="283" r:id="rId4"/>
    <p:sldId id="282" r:id="rId5"/>
    <p:sldId id="285" r:id="rId6"/>
    <p:sldId id="286" r:id="rId7"/>
    <p:sldId id="288" r:id="rId8"/>
    <p:sldId id="287" r:id="rId9"/>
    <p:sldId id="289" r:id="rId10"/>
    <p:sldId id="290" r:id="rId11"/>
    <p:sldId id="291" r:id="rId1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800080"/>
    <a:srgbClr val="FF99CC"/>
    <a:srgbClr val="996633"/>
    <a:srgbClr val="FF6600"/>
    <a:srgbClr val="33CC33"/>
    <a:srgbClr val="FFFF00"/>
    <a:srgbClr val="A31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18/01/2016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UY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6E0A0F8-D4D8-4D0D-ADE2-C918B733043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73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20231" y="2481684"/>
            <a:ext cx="576262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94906" y="2481684"/>
            <a:ext cx="576262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3868" y="2481684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0131" y="2121322"/>
            <a:ext cx="576262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88481" y="2295947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58393" y="2297534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z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233068" y="2295947"/>
            <a:ext cx="574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u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891881" y="2299122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4006850" y="2608213"/>
            <a:ext cx="576262" cy="793750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2835275" y="2609801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411537" y="2609801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4589462" y="2609801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5186362" y="2605038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5768975" y="2605038"/>
            <a:ext cx="576262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21" name="TextBox 120"/>
          <p:cNvSpPr txBox="1">
            <a:spLocks noChangeArrowheads="1"/>
          </p:cNvSpPr>
          <p:nvPr/>
        </p:nvSpPr>
        <p:spPr bwMode="auto">
          <a:xfrm>
            <a:off x="4027487" y="2420888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122" name="TextBox 121"/>
          <p:cNvSpPr txBox="1">
            <a:spLocks noChangeArrowheads="1"/>
          </p:cNvSpPr>
          <p:nvPr/>
        </p:nvSpPr>
        <p:spPr bwMode="auto">
          <a:xfrm>
            <a:off x="2740025" y="2420888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m</a:t>
            </a:r>
          </a:p>
        </p:txBody>
      </p:sp>
      <p:sp>
        <p:nvSpPr>
          <p:cNvPr id="123" name="TextBox 122"/>
          <p:cNvSpPr txBox="1">
            <a:spLocks noChangeArrowheads="1"/>
          </p:cNvSpPr>
          <p:nvPr/>
        </p:nvSpPr>
        <p:spPr bwMode="auto">
          <a:xfrm>
            <a:off x="3411537" y="2420888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124" name="TextBox 123"/>
          <p:cNvSpPr txBox="1">
            <a:spLocks noChangeArrowheads="1"/>
          </p:cNvSpPr>
          <p:nvPr/>
        </p:nvSpPr>
        <p:spPr bwMode="auto">
          <a:xfrm>
            <a:off x="4572000" y="2420888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125" name="TextBox 124"/>
          <p:cNvSpPr txBox="1">
            <a:spLocks noChangeArrowheads="1"/>
          </p:cNvSpPr>
          <p:nvPr/>
        </p:nvSpPr>
        <p:spPr bwMode="auto">
          <a:xfrm>
            <a:off x="5149850" y="2420888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ó</a:t>
            </a:r>
          </a:p>
        </p:txBody>
      </p:sp>
      <p:sp>
        <p:nvSpPr>
          <p:cNvPr id="126" name="TextBox 125"/>
          <p:cNvSpPr txBox="1">
            <a:spLocks noChangeArrowheads="1"/>
          </p:cNvSpPr>
          <p:nvPr/>
        </p:nvSpPr>
        <p:spPr bwMode="auto">
          <a:xfrm>
            <a:off x="5695950" y="2420888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84145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5374407" y="2786013"/>
            <a:ext cx="576262" cy="793750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4204419" y="2787600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4780682" y="2787600"/>
            <a:ext cx="576262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958607" y="2787600"/>
            <a:ext cx="576262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3621807" y="2420888"/>
            <a:ext cx="576262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3059832" y="2420888"/>
            <a:ext cx="576262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4199657" y="258281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104" name="TextBox 103"/>
          <p:cNvSpPr txBox="1">
            <a:spLocks noChangeArrowheads="1"/>
          </p:cNvSpPr>
          <p:nvPr/>
        </p:nvSpPr>
        <p:spPr bwMode="auto">
          <a:xfrm>
            <a:off x="3013794" y="2582813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b</a:t>
            </a:r>
          </a:p>
        </p:txBody>
      </p:sp>
      <p:sp>
        <p:nvSpPr>
          <p:cNvPr id="105" name="TextBox 104"/>
          <p:cNvSpPr txBox="1">
            <a:spLocks noChangeArrowheads="1"/>
          </p:cNvSpPr>
          <p:nvPr/>
        </p:nvSpPr>
        <p:spPr bwMode="auto">
          <a:xfrm>
            <a:off x="3680544" y="2581225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l</a:t>
            </a:r>
          </a:p>
        </p:txBody>
      </p:sp>
      <p:sp>
        <p:nvSpPr>
          <p:cNvPr id="106" name="TextBox 105"/>
          <p:cNvSpPr txBox="1">
            <a:spLocks noChangeArrowheads="1"/>
          </p:cNvSpPr>
          <p:nvPr/>
        </p:nvSpPr>
        <p:spPr bwMode="auto">
          <a:xfrm>
            <a:off x="4745757" y="258281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n</a:t>
            </a:r>
          </a:p>
        </p:txBody>
      </p:sp>
      <p:sp>
        <p:nvSpPr>
          <p:cNvPr id="137" name="TextBox 136"/>
          <p:cNvSpPr txBox="1">
            <a:spLocks noChangeArrowheads="1"/>
          </p:cNvSpPr>
          <p:nvPr/>
        </p:nvSpPr>
        <p:spPr bwMode="auto">
          <a:xfrm>
            <a:off x="5361707" y="259551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138" name="TextBox 137"/>
          <p:cNvSpPr txBox="1">
            <a:spLocks noChangeArrowheads="1"/>
          </p:cNvSpPr>
          <p:nvPr/>
        </p:nvSpPr>
        <p:spPr bwMode="auto">
          <a:xfrm>
            <a:off x="5907807" y="259551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37805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37" grpId="0"/>
      <p:bldP spid="1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363369" y="2636838"/>
            <a:ext cx="576262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941219" y="2636838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780756" y="2636838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198144" y="2636838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601244" y="2636838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021806" y="2636838"/>
            <a:ext cx="574675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21731" y="2636838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2442369" y="2441575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n</a:t>
            </a: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3018631" y="2441575"/>
            <a:ext cx="574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3588544" y="2441575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4161631" y="2441575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4737894" y="2441575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n</a:t>
            </a:r>
          </a:p>
        </p:txBody>
      </p: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5336381" y="2441575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j</a:t>
            </a: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5934869" y="2441575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63284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/>
      <p:bldP spid="75" grpId="0"/>
      <p:bldP spid="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32040" y="2319858"/>
            <a:ext cx="576263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95090" y="2680221"/>
            <a:ext cx="574675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11478" y="2680221"/>
            <a:ext cx="574675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139903" y="2319858"/>
            <a:ext cx="576262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549353" y="2680221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65153" y="2680221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368253" y="2680221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788815" y="2680221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2217315" y="2505596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2658640" y="2492896"/>
            <a:ext cx="574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m</a:t>
            </a: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3241253" y="2492896"/>
            <a:ext cx="574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3909590" y="2492896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4485853" y="2492896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i</a:t>
            </a: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5122440" y="2483371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l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5686003" y="2492896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l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6255915" y="2494483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81630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19439" y="2398583"/>
            <a:ext cx="576263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49452" y="2400170"/>
            <a:ext cx="576262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25714" y="2400170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03639" y="2400170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4533727" y="223348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j</a:t>
            </a: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3347864" y="2233483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3919364" y="2233483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5079827" y="223348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37314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347978" y="2146300"/>
            <a:ext cx="574675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21065" y="2506663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765365" y="2506663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585853" y="2506663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004828" y="2506663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406340" y="2506663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177990" y="2146300"/>
            <a:ext cx="574675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91" name="TextBox 90"/>
          <p:cNvSpPr txBox="1">
            <a:spLocks noChangeArrowheads="1"/>
          </p:cNvSpPr>
          <p:nvPr/>
        </p:nvSpPr>
        <p:spPr bwMode="auto">
          <a:xfrm>
            <a:off x="2463490" y="2320925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v</a:t>
            </a: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3039753" y="2320925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i</a:t>
            </a:r>
          </a:p>
        </p:txBody>
      </p:sp>
      <p:sp>
        <p:nvSpPr>
          <p:cNvPr id="93" name="TextBox 92"/>
          <p:cNvSpPr txBox="1">
            <a:spLocks noChangeArrowheads="1"/>
          </p:cNvSpPr>
          <p:nvPr/>
        </p:nvSpPr>
        <p:spPr bwMode="auto">
          <a:xfrm>
            <a:off x="3609665" y="2320925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94" name="TextBox 93"/>
          <p:cNvSpPr txBox="1">
            <a:spLocks noChangeArrowheads="1"/>
          </p:cNvSpPr>
          <p:nvPr/>
        </p:nvSpPr>
        <p:spPr bwMode="auto">
          <a:xfrm>
            <a:off x="4184340" y="2320925"/>
            <a:ext cx="574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l</a:t>
            </a:r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4759015" y="2320925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e</a:t>
            </a:r>
          </a:p>
        </p:txBody>
      </p:sp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5319403" y="2320925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t</a:t>
            </a:r>
          </a:p>
        </p:txBody>
      </p: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5895665" y="2320925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4763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3" grpId="0"/>
      <p:bldP spid="94" grpId="0"/>
      <p:bldP spid="95" grpId="0"/>
      <p:bldP spid="97" grpId="0"/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826720" y="2192338"/>
            <a:ext cx="576262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404570" y="2552701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234582" y="2552701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642445" y="2552701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59832" y="2552701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3056657" y="2341563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v</a:t>
            </a: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3605932" y="2341563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e</a:t>
            </a:r>
          </a:p>
        </p:txBody>
      </p:sp>
      <p:sp>
        <p:nvSpPr>
          <p:cNvPr id="88" name="TextBox 87"/>
          <p:cNvSpPr txBox="1">
            <a:spLocks noChangeArrowheads="1"/>
          </p:cNvSpPr>
          <p:nvPr/>
        </p:nvSpPr>
        <p:spPr bwMode="auto">
          <a:xfrm>
            <a:off x="4175845" y="234156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4750520" y="234156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90" name="TextBox 89"/>
          <p:cNvSpPr txBox="1">
            <a:spLocks noChangeArrowheads="1"/>
          </p:cNvSpPr>
          <p:nvPr/>
        </p:nvSpPr>
        <p:spPr bwMode="auto">
          <a:xfrm>
            <a:off x="5326782" y="2341563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50139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4499992" y="2636837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3330005" y="2636837"/>
            <a:ext cx="576262" cy="117951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906267" y="2636837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5084192" y="2636837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11" name="TextBox 110"/>
          <p:cNvSpPr txBox="1">
            <a:spLocks noChangeArrowheads="1"/>
          </p:cNvSpPr>
          <p:nvPr/>
        </p:nvSpPr>
        <p:spPr bwMode="auto">
          <a:xfrm>
            <a:off x="4501580" y="2444750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i</a:t>
            </a:r>
          </a:p>
        </p:txBody>
      </p:sp>
      <p:sp>
        <p:nvSpPr>
          <p:cNvPr id="112" name="TextBox 111"/>
          <p:cNvSpPr txBox="1">
            <a:spLocks noChangeArrowheads="1"/>
          </p:cNvSpPr>
          <p:nvPr/>
        </p:nvSpPr>
        <p:spPr bwMode="auto">
          <a:xfrm>
            <a:off x="3314130" y="2444750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g</a:t>
            </a:r>
          </a:p>
        </p:txBody>
      </p:sp>
      <p:sp>
        <p:nvSpPr>
          <p:cNvPr id="113" name="TextBox 112"/>
          <p:cNvSpPr txBox="1">
            <a:spLocks noChangeArrowheads="1"/>
          </p:cNvSpPr>
          <p:nvPr/>
        </p:nvSpPr>
        <p:spPr bwMode="auto">
          <a:xfrm>
            <a:off x="3885630" y="2444750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114" name="TextBox 113"/>
          <p:cNvSpPr txBox="1">
            <a:spLocks noChangeArrowheads="1"/>
          </p:cNvSpPr>
          <p:nvPr/>
        </p:nvSpPr>
        <p:spPr bwMode="auto">
          <a:xfrm>
            <a:off x="5046092" y="2444750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211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138628" y="2492896"/>
            <a:ext cx="576262" cy="1152525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305440" y="2492896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721240" y="2492896"/>
            <a:ext cx="576263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70303" y="2492896"/>
            <a:ext cx="574675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986103" y="2492896"/>
            <a:ext cx="576262" cy="79216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2959115" y="2283346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n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471878" y="2283346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e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4146565" y="2264296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g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4722828" y="2281758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235590" y="2281758"/>
            <a:ext cx="574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99813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A0000"/>
          </a:solidFill>
          <a:ln>
            <a:solidFill>
              <a:srgbClr val="A31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4735463" y="2780928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3563888" y="2780928"/>
            <a:ext cx="576263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4140151" y="2780928"/>
            <a:ext cx="576262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18076" y="2780928"/>
            <a:ext cx="576262" cy="792163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eaLnBrk="1" hangingPunct="1">
              <a:defRPr/>
            </a:pPr>
            <a:endParaRPr lang="en-GB" sz="7200" dirty="0">
              <a:solidFill>
                <a:srgbClr val="333333"/>
              </a:solidFill>
              <a:latin typeface="Comic Sans MS" panose="030F0702030302020204" pitchFamily="66" charset="0"/>
            </a:endParaRPr>
          </a:p>
        </p:txBody>
      </p:sp>
      <p:sp>
        <p:nvSpPr>
          <p:cNvPr id="133" name="TextBox 132"/>
          <p:cNvSpPr txBox="1">
            <a:spLocks noChangeArrowheads="1"/>
          </p:cNvSpPr>
          <p:nvPr/>
        </p:nvSpPr>
        <p:spPr bwMode="auto">
          <a:xfrm>
            <a:off x="4730701" y="257455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134" name="TextBox 133"/>
          <p:cNvSpPr txBox="1">
            <a:spLocks noChangeArrowheads="1"/>
          </p:cNvSpPr>
          <p:nvPr/>
        </p:nvSpPr>
        <p:spPr bwMode="auto">
          <a:xfrm>
            <a:off x="3543251" y="257455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135" name="TextBox 134"/>
          <p:cNvSpPr txBox="1">
            <a:spLocks noChangeArrowheads="1"/>
          </p:cNvSpPr>
          <p:nvPr/>
        </p:nvSpPr>
        <p:spPr bwMode="auto">
          <a:xfrm>
            <a:off x="4114751" y="2574553"/>
            <a:ext cx="5762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36" name="TextBox 135"/>
          <p:cNvSpPr txBox="1">
            <a:spLocks noChangeArrowheads="1"/>
          </p:cNvSpPr>
          <p:nvPr/>
        </p:nvSpPr>
        <p:spPr bwMode="auto">
          <a:xfrm>
            <a:off x="5275213" y="2574553"/>
            <a:ext cx="576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6600">
                <a:solidFill>
                  <a:srgbClr val="333333"/>
                </a:solidFill>
                <a:latin typeface="Comic Sans MS" pitchFamily="66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03276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134" grpId="0"/>
      <p:bldP spid="135" grpId="0"/>
      <p:bldP spid="1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3347</TotalTime>
  <Words>60</Words>
  <Application>Microsoft Office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132</cp:revision>
  <dcterms:created xsi:type="dcterms:W3CDTF">2009-03-26T20:51:52Z</dcterms:created>
  <dcterms:modified xsi:type="dcterms:W3CDTF">2016-01-18T11:32:30Z</dcterms:modified>
</cp:coreProperties>
</file>