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9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800080"/>
    <a:srgbClr val="FF99CC"/>
    <a:srgbClr val="996633"/>
    <a:srgbClr val="FF6600"/>
    <a:srgbClr val="33CC33"/>
    <a:srgbClr val="FFFF00"/>
    <a:srgbClr val="A31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18/01/2016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355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B1EDFE0-DD2C-4511-AF8B-69DCC2FA333E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27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6278FD-1B83-4191-B6C4-53EC776BB4DE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37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D564EAB-5A41-4D91-A298-05FB6CE00F95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458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D2D5338-4B81-4701-A3F0-4A599BEAE6AD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560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53F65A-FC94-4789-A1DE-56A74D69888E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662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93A9801-F931-4B0D-8A59-DDA9F38136CD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765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7C5C42-9858-4168-8A97-B7DE5D5EBF26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867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8866515-817B-49A6-809A-F654738E23D6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297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57A7E88-5397-4A3D-993B-511EE383A71E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072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9C40CC-45B0-44A4-BDC4-7D905EE6FCB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174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A607FB9-FAAE-4509-AE67-75D8469629FA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rojo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463" y="0"/>
            <a:ext cx="9144001" cy="6858000"/>
          </a:xfrm>
          <a:prstGeom prst="rect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>
                <a:solidFill>
                  <a:schemeClr val="accent5"/>
                </a:solidFill>
              </a:rPr>
              <a:t>violeta</a:t>
            </a:r>
            <a:endParaRPr lang="en-GB" sz="15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463" y="0"/>
            <a:ext cx="9144001" cy="6858000"/>
          </a:xfrm>
          <a:prstGeom prst="rect">
            <a:avLst/>
          </a:prstGeom>
          <a:solidFill>
            <a:srgbClr val="9696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gris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24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azul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amarillo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verde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blanco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>
                <a:solidFill>
                  <a:schemeClr val="accent5"/>
                </a:solidFill>
              </a:rPr>
              <a:t>negro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naranja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9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17463" y="1773238"/>
            <a:ext cx="9140826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5000" dirty="0" err="1">
                <a:solidFill>
                  <a:schemeClr val="accent5"/>
                </a:solidFill>
              </a:rPr>
              <a:t>marrón</a:t>
            </a:r>
            <a:endParaRPr lang="en-GB" sz="15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463" y="0"/>
            <a:ext cx="9144001" cy="685800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-17463" y="1773238"/>
            <a:ext cx="914082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15000"/>
              <a:t>rosa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3349</TotalTime>
  <Words>22</Words>
  <Application>Microsoft Office PowerPoint</Application>
  <PresentationFormat>On-screen Show (4:3)</PresentationFormat>
  <Paragraphs>22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Comic Sans MS</vt:lpstr>
      <vt:lpstr>Arial</vt:lpstr>
      <vt:lpstr>Calibri</vt:lpstr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132</cp:revision>
  <dcterms:created xsi:type="dcterms:W3CDTF">2009-03-26T20:51:52Z</dcterms:created>
  <dcterms:modified xsi:type="dcterms:W3CDTF">2016-01-18T11:30:57Z</dcterms:modified>
</cp:coreProperties>
</file>