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84" y="-2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9AFB-9662-41DA-A821-25C8C917716D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9E9CD-0E8E-4579-BBAB-E56CB8E880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63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0D28-FCB2-4869-BF5E-C319A6FE90E3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cinco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1" u="none" baseline="0" dirty="0" smtClean="0"/>
                        <a:t>5</a:t>
                      </a:r>
                      <a:endParaRPr lang="en-GB" sz="200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cuatro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4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tres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3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dos</a:t>
                      </a:r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2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cero</a:t>
                      </a:r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0</a:t>
                      </a:r>
                    </a:p>
                    <a:p>
                      <a:endParaRPr lang="en-GB" sz="200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uno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 1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once</a:t>
                      </a:r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</a:t>
                      </a:r>
                      <a:r>
                        <a:rPr lang="en-GB" sz="2000" b="1" u="none" dirty="0" smtClean="0"/>
                        <a:t>11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diez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b="1" u="none" dirty="0" smtClean="0"/>
                        <a:t>= 10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nueve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9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ocho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 = </a:t>
                      </a:r>
                      <a:r>
                        <a:rPr lang="en-GB" sz="2000" b="1" u="none" baseline="0" dirty="0" smtClean="0"/>
                        <a:t>8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siete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b="1" u="none" baseline="0" dirty="0" smtClean="0"/>
                        <a:t>= 7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seis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</a:t>
                      </a:r>
                      <a:r>
                        <a:rPr lang="en-GB" sz="2000" b="1" u="none" dirty="0" smtClean="0"/>
                        <a:t>6</a:t>
                      </a:r>
                    </a:p>
                    <a:p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b="1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baseline="0" dirty="0" smtClean="0"/>
                        <a:t> quince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15</a:t>
                      </a:r>
                    </a:p>
                    <a:p>
                      <a:endParaRPr lang="en-GB" sz="200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catorce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 14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trece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 </a:t>
                      </a:r>
                      <a:r>
                        <a:rPr lang="en-GB" sz="2000" b="1" u="none" baseline="0" dirty="0" smtClean="0"/>
                        <a:t>13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</a:t>
                      </a:r>
                      <a:r>
                        <a:rPr lang="en-GB" sz="2000" u="none" baseline="0" dirty="0" smtClean="0"/>
                        <a:t> </a:t>
                      </a:r>
                      <a:r>
                        <a:rPr lang="en-GB" sz="2000" u="none" baseline="0" dirty="0" err="1" smtClean="0"/>
                        <a:t>doce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12</a:t>
                      </a:r>
                      <a:endParaRPr lang="en-GB" sz="2000" b="1" u="none" dirty="0" smtClean="0"/>
                    </a:p>
                    <a:p>
                      <a:endParaRPr lang="en-GB" sz="2000" b="1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630932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800" dirty="0" smtClean="0">
                <a:latin typeface="Arial Rounded MT Bold" panose="020F0704030504030204" pitchFamily="34" charset="0"/>
              </a:rPr>
              <a:t> 2014</a:t>
            </a:r>
          </a:p>
          <a:p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5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cinco</a:t>
                      </a:r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4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cuatro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3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tres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2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dos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0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cero</a:t>
                      </a:r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uno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11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once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10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diez</a:t>
                      </a:r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9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nueve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8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 = </a:t>
                      </a:r>
                      <a:r>
                        <a:rPr lang="en-GB" sz="2000" b="0" u="none" dirty="0" err="1" smtClean="0"/>
                        <a:t>ocho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7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siete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6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seis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smtClean="0"/>
                        <a:t> 15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quince</a:t>
                      </a:r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14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catorce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13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trece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</a:t>
                      </a:r>
                      <a:r>
                        <a:rPr lang="en-GB" sz="2000" b="0" u="none" baseline="0" dirty="0" smtClean="0"/>
                        <a:t> 12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doce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630932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800" dirty="0" smtClean="0">
                <a:latin typeface="Arial Rounded MT Bold" panose="020F0704030504030204" pitchFamily="34" charset="0"/>
              </a:rPr>
              <a:t> 2014</a:t>
            </a:r>
          </a:p>
          <a:p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146</Words>
  <Application>Microsoft Office PowerPoint</Application>
  <PresentationFormat>On-screen Show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Clare Seccombe</cp:lastModifiedBy>
  <cp:revision>27</cp:revision>
  <dcterms:created xsi:type="dcterms:W3CDTF">2013-03-16T10:00:28Z</dcterms:created>
  <dcterms:modified xsi:type="dcterms:W3CDTF">2014-09-21T14:01:10Z</dcterms:modified>
</cp:coreProperties>
</file>