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2268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08B6-C6D2-4BAA-A7A5-A3E1F9B8A7E2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04591-CE9F-4F1C-924B-F9AC44C077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08B6-C6D2-4BAA-A7A5-A3E1F9B8A7E2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04591-CE9F-4F1C-924B-F9AC44C077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08B6-C6D2-4BAA-A7A5-A3E1F9B8A7E2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04591-CE9F-4F1C-924B-F9AC44C077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08B6-C6D2-4BAA-A7A5-A3E1F9B8A7E2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04591-CE9F-4F1C-924B-F9AC44C077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08B6-C6D2-4BAA-A7A5-A3E1F9B8A7E2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04591-CE9F-4F1C-924B-F9AC44C077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08B6-C6D2-4BAA-A7A5-A3E1F9B8A7E2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04591-CE9F-4F1C-924B-F9AC44C077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08B6-C6D2-4BAA-A7A5-A3E1F9B8A7E2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04591-CE9F-4F1C-924B-F9AC44C077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08B6-C6D2-4BAA-A7A5-A3E1F9B8A7E2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04591-CE9F-4F1C-924B-F9AC44C077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08B6-C6D2-4BAA-A7A5-A3E1F9B8A7E2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04591-CE9F-4F1C-924B-F9AC44C077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08B6-C6D2-4BAA-A7A5-A3E1F9B8A7E2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04591-CE9F-4F1C-924B-F9AC44C077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08B6-C6D2-4BAA-A7A5-A3E1F9B8A7E2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04591-CE9F-4F1C-924B-F9AC44C077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208B6-C6D2-4BAA-A7A5-A3E1F9B8A7E2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04591-CE9F-4F1C-924B-F9AC44C0775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ghtbulblanguages.co.uk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ghtbulblanguages.co.uk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2656" y="539552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1772816" y="539552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573016" y="539552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013176" y="539552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32656" y="1835696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772816" y="1835696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573016" y="1835696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013176" y="1835696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32656" y="3203848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332656" y="4572000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32656" y="5940152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332656" y="7308304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772816" y="3203848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573016" y="3203848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5013176" y="3203848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1772816" y="4572000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3573016" y="4572000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5013176" y="4572000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1772816" y="5940152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3573016" y="5940152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5013176" y="5940152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1772816" y="7308304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3573016" y="7308304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5013176" y="7308304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2171837" y="899592"/>
            <a:ext cx="6383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err="1" smtClean="0">
                <a:latin typeface="Century Gothic" pitchFamily="34" charset="0"/>
              </a:rPr>
              <a:t>diez</a:t>
            </a:r>
            <a:endParaRPr lang="en-GB" dirty="0">
              <a:latin typeface="Century Gothic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085184" y="827584"/>
            <a:ext cx="13681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err="1" smtClean="0">
                <a:latin typeface="Century Gothic" pitchFamily="34" charset="0"/>
              </a:rPr>
              <a:t>veintiuno</a:t>
            </a:r>
            <a:endParaRPr lang="en-GB" sz="1600" dirty="0">
              <a:latin typeface="Century Gothic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772816" y="2123728"/>
            <a:ext cx="1512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err="1" smtClean="0">
                <a:latin typeface="Century Gothic" pitchFamily="34" charset="0"/>
              </a:rPr>
              <a:t>catorce</a:t>
            </a:r>
            <a:endParaRPr lang="en-GB" dirty="0"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013176" y="1979712"/>
            <a:ext cx="13756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err="1" smtClean="0">
                <a:latin typeface="Century Gothic" pitchFamily="34" charset="0"/>
              </a:rPr>
              <a:t>cinco</a:t>
            </a:r>
            <a:endParaRPr lang="en-GB" dirty="0">
              <a:latin typeface="Century Gothic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772816" y="3419872"/>
            <a:ext cx="13681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latin typeface="Century Gothic" pitchFamily="34" charset="0"/>
              </a:rPr>
              <a:t>once</a:t>
            </a:r>
            <a:endParaRPr lang="en-GB" sz="1600" dirty="0">
              <a:latin typeface="Century Gothic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157192" y="3491880"/>
            <a:ext cx="11128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err="1" smtClean="0">
                <a:latin typeface="Century Gothic" pitchFamily="34" charset="0"/>
              </a:rPr>
              <a:t>dieciséis</a:t>
            </a:r>
            <a:endParaRPr lang="en-GB" dirty="0">
              <a:latin typeface="Century Gothic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077936" y="4788024"/>
            <a:ext cx="896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err="1" smtClean="0">
                <a:latin typeface="Century Gothic" pitchFamily="34" charset="0"/>
              </a:rPr>
              <a:t>nueve</a:t>
            </a:r>
            <a:endParaRPr lang="en-GB" dirty="0">
              <a:latin typeface="Century Gothic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451477" y="4788024"/>
            <a:ext cx="617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err="1" smtClean="0">
                <a:latin typeface="Century Gothic" pitchFamily="34" charset="0"/>
              </a:rPr>
              <a:t>uno</a:t>
            </a:r>
            <a:endParaRPr lang="en-GB" dirty="0">
              <a:latin typeface="Century Gothic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043604" y="6156176"/>
            <a:ext cx="9300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err="1" smtClean="0">
                <a:latin typeface="Century Gothic" pitchFamily="34" charset="0"/>
              </a:rPr>
              <a:t>cuatro</a:t>
            </a:r>
            <a:endParaRPr lang="en-GB" dirty="0">
              <a:latin typeface="Century Gothic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183771" y="6156176"/>
            <a:ext cx="11528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err="1" smtClean="0">
                <a:latin typeface="Century Gothic" pitchFamily="34" charset="0"/>
              </a:rPr>
              <a:t>veintiséis</a:t>
            </a:r>
            <a:endParaRPr lang="en-GB" dirty="0">
              <a:latin typeface="Century Gothic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772816" y="7596336"/>
            <a:ext cx="14401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err="1" smtClean="0">
                <a:latin typeface="Century Gothic" pitchFamily="34" charset="0"/>
              </a:rPr>
              <a:t>doce</a:t>
            </a:r>
            <a:endParaRPr lang="en-GB" dirty="0">
              <a:latin typeface="Century Gothic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393637" y="7524328"/>
            <a:ext cx="561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err="1" smtClean="0">
                <a:latin typeface="Century Gothic" pitchFamily="34" charset="0"/>
              </a:rPr>
              <a:t>seis</a:t>
            </a:r>
            <a:endParaRPr lang="en-GB" dirty="0">
              <a:latin typeface="Century Gothic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04664" y="611560"/>
            <a:ext cx="1296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LOS</a:t>
            </a:r>
          </a:p>
          <a:p>
            <a:pPr algn="ctr"/>
            <a:r>
              <a:rPr lang="en-GB" dirty="0" smtClean="0"/>
              <a:t>NÚMEROS</a:t>
            </a:r>
          </a:p>
          <a:p>
            <a:pPr algn="ctr"/>
            <a:r>
              <a:rPr lang="en-GB" dirty="0" smtClean="0"/>
              <a:t>0 -31</a:t>
            </a:r>
            <a:endParaRPr lang="en-GB" dirty="0"/>
          </a:p>
        </p:txBody>
      </p:sp>
      <p:sp>
        <p:nvSpPr>
          <p:cNvPr id="53" name="Rectangle 52"/>
          <p:cNvSpPr/>
          <p:nvPr/>
        </p:nvSpPr>
        <p:spPr>
          <a:xfrm>
            <a:off x="3861048" y="611560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620688" y="190770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21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3861048" y="190770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14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764704" y="327585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3861048" y="327585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11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620688" y="464400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16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036576" y="464400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796216" y="601216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036576" y="5940152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20688" y="7380312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26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3861048" y="7380312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1" name="TextBox 2"/>
          <p:cNvSpPr txBox="1"/>
          <p:nvPr/>
        </p:nvSpPr>
        <p:spPr>
          <a:xfrm>
            <a:off x="2043604" y="8676456"/>
            <a:ext cx="46864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©Light Bulb Languages/</a:t>
            </a:r>
            <a:r>
              <a:rPr lang="en-GB" sz="800" dirty="0" err="1" smtClean="0">
                <a:latin typeface="Arial Rounded MT Bold" panose="020F0704030504030204" pitchFamily="34" charset="0"/>
              </a:rPr>
              <a:t>MConnolly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r>
              <a:rPr lang="en-GB" sz="800" dirty="0" smtClean="0">
                <a:latin typeface="Arial Rounded MT Bold" panose="020F0704030504030204" pitchFamily="34" charset="0"/>
              </a:rPr>
              <a:t>2014 </a:t>
            </a:r>
            <a:r>
              <a:rPr lang="en-GB" sz="800" dirty="0" smtClean="0">
                <a:latin typeface="Arial Rounded MT Bold" panose="020F0704030504030204" pitchFamily="34" charset="0"/>
                <a:hlinkClick r:id="rId2"/>
              </a:rPr>
              <a:t>http</a:t>
            </a:r>
            <a:r>
              <a:rPr lang="en-GB" sz="800" dirty="0" smtClean="0">
                <a:latin typeface="Arial Rounded MT Bold" panose="020F0704030504030204" pitchFamily="34" charset="0"/>
                <a:hlinkClick r:id="rId2"/>
              </a:rPr>
              <a:t>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2656" y="539552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1772816" y="539552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573016" y="539552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013176" y="539552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32656" y="1835696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772816" y="1835696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573016" y="1835696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013176" y="1835696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32656" y="3203848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332656" y="4572000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32656" y="5940152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332656" y="7308304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772816" y="3203848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573016" y="3203848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5013176" y="3203848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1772816" y="4572000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3573016" y="4572000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5013176" y="4572000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1772816" y="5940152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3573016" y="5940152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5013176" y="5940152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1772816" y="7308304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3573016" y="7308304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5013176" y="7308304"/>
            <a:ext cx="144016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2204864" y="899592"/>
            <a:ext cx="583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>
                <a:latin typeface="Century Gothic" pitchFamily="34" charset="0"/>
              </a:rPr>
              <a:t>dos</a:t>
            </a:r>
            <a:endParaRPr lang="en-GB" dirty="0">
              <a:latin typeface="Century Gothic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101635" y="3491880"/>
            <a:ext cx="11753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err="1" smtClean="0">
                <a:latin typeface="Century Gothic" pitchFamily="34" charset="0"/>
              </a:rPr>
              <a:t>veintidós</a:t>
            </a:r>
            <a:endParaRPr lang="en-GB" dirty="0">
              <a:latin typeface="Century Gothic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229200" y="2123728"/>
            <a:ext cx="9701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>
                <a:latin typeface="Century Gothic" pitchFamily="34" charset="0"/>
              </a:rPr>
              <a:t>quince</a:t>
            </a:r>
            <a:endParaRPr lang="en-GB" dirty="0">
              <a:latin typeface="Century Gothic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772816" y="3491880"/>
            <a:ext cx="15121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err="1" smtClean="0">
                <a:latin typeface="Century Gothic" pitchFamily="34" charset="0"/>
              </a:rPr>
              <a:t>veintitrés</a:t>
            </a:r>
            <a:endParaRPr lang="en-GB" sz="1600" dirty="0">
              <a:latin typeface="Century Gothic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013176" y="4860032"/>
            <a:ext cx="13681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err="1" smtClean="0">
                <a:latin typeface="Century Gothic" pitchFamily="34" charset="0"/>
              </a:rPr>
              <a:t>diecisiete</a:t>
            </a:r>
            <a:endParaRPr lang="en-GB" dirty="0">
              <a:latin typeface="Century Gothic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445224" y="7596336"/>
            <a:ext cx="5212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Century Gothic" pitchFamily="34" charset="0"/>
              </a:rPr>
              <a:t>FIN</a:t>
            </a:r>
            <a:endParaRPr lang="en-GB" dirty="0">
              <a:latin typeface="Century Gothic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844824" y="486003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>
                <a:latin typeface="Century Gothic" pitchFamily="34" charset="0"/>
              </a:rPr>
              <a:t>treinta</a:t>
            </a:r>
            <a:endParaRPr lang="en-GB" dirty="0" smtClean="0">
              <a:latin typeface="Century Gothic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013176" y="89959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>
                <a:latin typeface="Century Gothic" pitchFamily="34" charset="0"/>
              </a:rPr>
              <a:t>ocho</a:t>
            </a:r>
            <a:endParaRPr lang="en-GB" dirty="0">
              <a:latin typeface="Century Gothic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844824" y="6228184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err="1" smtClean="0">
                <a:latin typeface="Century Gothic" pitchFamily="34" charset="0"/>
              </a:rPr>
              <a:t>veinticinco</a:t>
            </a:r>
            <a:endParaRPr lang="en-GB" sz="1600" dirty="0">
              <a:latin typeface="Century Gothic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16832" y="759633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Century Gothic" pitchFamily="34" charset="0"/>
              </a:rPr>
              <a:t>cero</a:t>
            </a:r>
            <a:endParaRPr lang="en-GB" dirty="0">
              <a:latin typeface="Century Gothic" pitchFamily="34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962603" y="7452320"/>
            <a:ext cx="184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en-US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844824" y="2123728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>
                <a:latin typeface="Century Gothic" pitchFamily="34" charset="0"/>
              </a:rPr>
              <a:t>veintinueve</a:t>
            </a:r>
            <a:endParaRPr lang="en-GB" sz="1600" dirty="0">
              <a:latin typeface="Century Gothic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5332724" y="6228184"/>
            <a:ext cx="7825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err="1" smtClean="0">
                <a:latin typeface="Century Gothic" pitchFamily="34" charset="0"/>
              </a:rPr>
              <a:t>trece</a:t>
            </a:r>
            <a:endParaRPr lang="en-GB" dirty="0">
              <a:latin typeface="Century Gothic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764704" y="61156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4036576" y="61156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48680" y="1835696"/>
            <a:ext cx="9361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3861048" y="190770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29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620688" y="327585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3861048" y="32038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23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20688" y="464400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22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3861048" y="464400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30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620688" y="6012160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17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3861048" y="6012160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620688" y="7380312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13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3996081" y="7380312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5" name="TextBox 2"/>
          <p:cNvSpPr txBox="1"/>
          <p:nvPr/>
        </p:nvSpPr>
        <p:spPr>
          <a:xfrm>
            <a:off x="2043604" y="8676456"/>
            <a:ext cx="46864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©Light Bulb Languages/</a:t>
            </a:r>
            <a:r>
              <a:rPr lang="en-GB" sz="800" dirty="0" err="1" smtClean="0">
                <a:latin typeface="Arial Rounded MT Bold" panose="020F0704030504030204" pitchFamily="34" charset="0"/>
              </a:rPr>
              <a:t>MConnolly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r>
              <a:rPr lang="en-GB" sz="800" dirty="0" smtClean="0">
                <a:latin typeface="Arial Rounded MT Bold" panose="020F0704030504030204" pitchFamily="34" charset="0"/>
              </a:rPr>
              <a:t>2014 </a:t>
            </a:r>
            <a:r>
              <a:rPr lang="en-GB" sz="800" dirty="0" smtClean="0">
                <a:latin typeface="Arial Rounded MT Bold" panose="020F0704030504030204" pitchFamily="34" charset="0"/>
                <a:hlinkClick r:id="rId2"/>
              </a:rPr>
              <a:t>http</a:t>
            </a:r>
            <a:r>
              <a:rPr lang="en-GB" sz="800" dirty="0" smtClean="0">
                <a:latin typeface="Arial Rounded MT Bold" panose="020F0704030504030204" pitchFamily="34" charset="0"/>
                <a:hlinkClick r:id="rId2"/>
              </a:rPr>
              <a:t>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68</Words>
  <Application>Microsoft Office PowerPoint</Application>
  <PresentationFormat>On-screen Show (4:3)</PresentationFormat>
  <Paragraphs>52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Arial Rounded MT Bold</vt:lpstr>
      <vt:lpstr>Calibri</vt:lpstr>
      <vt:lpstr>Century Gothic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</dc:creator>
  <cp:lastModifiedBy>Clare Seccombe</cp:lastModifiedBy>
  <cp:revision>29</cp:revision>
  <dcterms:created xsi:type="dcterms:W3CDTF">2010-09-03T18:18:48Z</dcterms:created>
  <dcterms:modified xsi:type="dcterms:W3CDTF">2014-09-21T14:04:17Z</dcterms:modified>
</cp:coreProperties>
</file>