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3" autoAdjust="0"/>
    <p:restoredTop sz="71275" autoAdjust="0"/>
  </p:normalViewPr>
  <p:slideViewPr>
    <p:cSldViewPr snapToGrid="0">
      <p:cViewPr varScale="1">
        <p:scale>
          <a:sx n="53" d="100"/>
          <a:sy n="53" d="100"/>
        </p:scale>
        <p:origin x="18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E6F3-F81A-47F5-8C4F-85835AA2F6CB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2FECB-8CE6-40A5-8FE3-D2AAC70912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881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Era tarde y estaba de noche.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Papá Oso estaba cansado, </a:t>
            </a:r>
          </a:p>
          <a:p>
            <a:r>
              <a:rPr lang="es-ES" dirty="0" smtClean="0"/>
              <a:t>Mamá Osa estaba cansada,</a:t>
            </a:r>
          </a:p>
          <a:p>
            <a:r>
              <a:rPr lang="es-ES" dirty="0" smtClean="0"/>
              <a:t>Y Bebé Oso estaba cansado. </a:t>
            </a:r>
          </a:p>
          <a:p>
            <a:endParaRPr lang="es-ES" dirty="0" smtClean="0"/>
          </a:p>
          <a:p>
            <a:r>
              <a:rPr lang="es-ES" dirty="0" smtClean="0"/>
              <a:t>Papá Oso dijo: “Buenas noches mamá Osa, MUAC”</a:t>
            </a:r>
          </a:p>
          <a:p>
            <a:r>
              <a:rPr lang="es-ES" dirty="0" smtClean="0"/>
              <a:t>“Buenas noches Bebé Oso, MUAC”</a:t>
            </a:r>
          </a:p>
          <a:p>
            <a:endParaRPr lang="es-ES" dirty="0" smtClean="0"/>
          </a:p>
          <a:p>
            <a:r>
              <a:rPr lang="es-ES" dirty="0" smtClean="0"/>
              <a:t>Así que todos se fueron a dormir.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2FECB-8CE6-40A5-8FE3-D2AAC709123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976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Mamá Osa se quedó dormida, pero Papá Oso no podía dormir.</a:t>
            </a:r>
          </a:p>
          <a:p>
            <a:r>
              <a:rPr lang="es-ES" dirty="0" smtClean="0"/>
              <a:t>Mamá Osa comenzó a roncar JRRRRR.</a:t>
            </a:r>
          </a:p>
          <a:p>
            <a:endParaRPr lang="es-ES" dirty="0" smtClean="0"/>
          </a:p>
          <a:p>
            <a:r>
              <a:rPr lang="es-ES" dirty="0" smtClean="0"/>
              <a:t>“¡Oh no! ¡No puedo más!”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2FECB-8CE6-40A5-8FE3-D2AAC709123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236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Así que se levantó y fue a la habitación de Bebé Oso.</a:t>
            </a:r>
          </a:p>
          <a:p>
            <a:endParaRPr lang="es-ES" dirty="0" smtClean="0"/>
          </a:p>
          <a:p>
            <a:r>
              <a:rPr lang="es-ES" dirty="0" smtClean="0"/>
              <a:t>Pero Bebé Oso no estaba dormido.  Estaba en la cama jugando con los aviones: NIAU, NIAU…</a:t>
            </a:r>
          </a:p>
          <a:p>
            <a:endParaRPr lang="es-ES" dirty="0" smtClean="0"/>
          </a:p>
          <a:p>
            <a:r>
              <a:rPr lang="es-ES" dirty="0" smtClean="0"/>
              <a:t>“¡Oh no! ¡No puedo más!”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2FECB-8CE6-40A5-8FE3-D2AAC709123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957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Así que se fue a dormir al salón.</a:t>
            </a:r>
          </a:p>
          <a:p>
            <a:endParaRPr lang="es-ES" dirty="0" smtClean="0"/>
          </a:p>
          <a:p>
            <a:r>
              <a:rPr lang="es-ES" dirty="0" smtClean="0"/>
              <a:t>Se sentó en el sofá… y de repente el reloj sonaba: TIC-TAC, TIC-TAC… </a:t>
            </a:r>
          </a:p>
          <a:p>
            <a:endParaRPr lang="es-ES" dirty="0" smtClean="0"/>
          </a:p>
          <a:p>
            <a:r>
              <a:rPr lang="es-ES" dirty="0" smtClean="0"/>
              <a:t>“¡Oh no! ¡No puedo más!”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2FECB-8CE6-40A5-8FE3-D2AAC709123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15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Así que se fue a la </a:t>
            </a:r>
            <a:r>
              <a:rPr lang="es-E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cocina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 sentó en una silla… y de repente </a:t>
            </a:r>
            <a:r>
              <a:rPr lang="es-ES" sz="1200" kern="1200" cap="all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ploc</a:t>
            </a:r>
            <a:r>
              <a:rPr lang="es-ES" sz="1200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kern="1200" cap="all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ploc</a:t>
            </a:r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sonaba el grifo,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cap="all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Muuu</a:t>
            </a:r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... sonaba el frigorífico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“¡Oh no! ¡No puedo más!”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2FECB-8CE6-40A5-8FE3-D2AAC709123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064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Así que se levantó y se fue a dormir al </a:t>
            </a:r>
            <a:r>
              <a:rPr lang="es-E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jardín.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Bueno, no os imagináis los sonidos que hay en un jardín por la noche.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cap="all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UUh</a:t>
            </a:r>
            <a:r>
              <a:rPr lang="es-ES" sz="1200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kern="1200" cap="all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UUh</a:t>
            </a:r>
            <a:r>
              <a:rPr lang="es-ES" sz="1200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ululaba el búho.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SNIF, SNIF hacía el erizo.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Miau, miau</a:t>
            </a:r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maullaba el gato.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“¡Oh no! ¡No puedo más!”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2FECB-8CE6-40A5-8FE3-D2AAC709123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054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Así que se fue a dormir al </a:t>
            </a:r>
            <a:r>
              <a:rPr lang="es-E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garaje</a:t>
            </a:r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Hacía frío en el coche y estaba incómodo, pero Papá Oso estaba tan cansado que no se dio cuenta.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 se estaba quedando dormido cuando de repente…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Pío, pío</a:t>
            </a:r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cantaban los pájaros.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Quiquiriquí</a:t>
            </a:r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cantó el gallo.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“¡Oh no! ¡No puedo más!”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2FECB-8CE6-40A5-8FE3-D2AAC709123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588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Así que se levantó y volvió a casa.</a:t>
            </a:r>
          </a:p>
          <a:p>
            <a:r>
              <a:rPr lang="es-ES" dirty="0" smtClean="0"/>
              <a:t>En casa, Bebé Oso estaba dormido, y </a:t>
            </a:r>
          </a:p>
          <a:p>
            <a:r>
              <a:rPr lang="es-ES" dirty="0" smtClean="0"/>
              <a:t>Mamá Osa se había girado y ya no roncaba.</a:t>
            </a:r>
          </a:p>
          <a:p>
            <a:r>
              <a:rPr lang="es-ES" dirty="0" smtClean="0"/>
              <a:t>“¡Por fin un poco de paz!” se dijo. </a:t>
            </a:r>
          </a:p>
          <a:p>
            <a:endParaRPr lang="es-ES" dirty="0" smtClean="0"/>
          </a:p>
          <a:p>
            <a:r>
              <a:rPr lang="es-ES" dirty="0" smtClean="0"/>
              <a:t>Pero entonces: RIINNGG, sonó el despertador.</a:t>
            </a:r>
          </a:p>
          <a:p>
            <a:endParaRPr lang="es-ES" dirty="0" smtClean="0"/>
          </a:p>
          <a:p>
            <a:r>
              <a:rPr lang="es-ES" dirty="0" smtClean="0"/>
              <a:t>Mamá Osa se despertó, se sentó y se frotó los ojos.</a:t>
            </a:r>
          </a:p>
          <a:p>
            <a:endParaRPr lang="es-ES" dirty="0" smtClean="0"/>
          </a:p>
          <a:p>
            <a:r>
              <a:rPr lang="es-ES" dirty="0" smtClean="0"/>
              <a:t>“Buenos días, Papá Oso”. </a:t>
            </a:r>
          </a:p>
          <a:p>
            <a:endParaRPr lang="es-ES" dirty="0" smtClean="0"/>
          </a:p>
          <a:p>
            <a:r>
              <a:rPr lang="es-ES" dirty="0" smtClean="0"/>
              <a:t>“¿Has dormido bien?”</a:t>
            </a:r>
          </a:p>
          <a:p>
            <a:r>
              <a:rPr lang="es-ES" dirty="0" smtClean="0"/>
              <a:t>“No muy bien cariño”</a:t>
            </a:r>
          </a:p>
          <a:p>
            <a:r>
              <a:rPr lang="es-ES" dirty="0" smtClean="0"/>
              <a:t>“No te preocupes, te traeré un té.”</a:t>
            </a:r>
          </a:p>
          <a:p>
            <a:r>
              <a:rPr lang="es-ES" dirty="0" smtClean="0"/>
              <a:t>Y así lo hizo.</a:t>
            </a:r>
          </a:p>
          <a:p>
            <a:endParaRPr lang="es-ES" dirty="0" smtClean="0"/>
          </a:p>
          <a:p>
            <a:r>
              <a:rPr lang="es-ES" smtClean="0"/>
              <a:t>Y colorín, colorado, este cuento se ha acabado.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2FECB-8CE6-40A5-8FE3-D2AAC709123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33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76D7-7FCC-4F27-B29A-BFDFF2EF844D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4E49-BB6D-4A71-AE4F-0592490F4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092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76D7-7FCC-4F27-B29A-BFDFF2EF844D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4E49-BB6D-4A71-AE4F-0592490F4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272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76D7-7FCC-4F27-B29A-BFDFF2EF844D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4E49-BB6D-4A71-AE4F-0592490F4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91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76D7-7FCC-4F27-B29A-BFDFF2EF844D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4E49-BB6D-4A71-AE4F-0592490F4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707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76D7-7FCC-4F27-B29A-BFDFF2EF844D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4E49-BB6D-4A71-AE4F-0592490F4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37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76D7-7FCC-4F27-B29A-BFDFF2EF844D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4E49-BB6D-4A71-AE4F-0592490F4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637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76D7-7FCC-4F27-B29A-BFDFF2EF844D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4E49-BB6D-4A71-AE4F-0592490F4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5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76D7-7FCC-4F27-B29A-BFDFF2EF844D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4E49-BB6D-4A71-AE4F-0592490F4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059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76D7-7FCC-4F27-B29A-BFDFF2EF844D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4E49-BB6D-4A71-AE4F-0592490F4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449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76D7-7FCC-4F27-B29A-BFDFF2EF844D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4E49-BB6D-4A71-AE4F-0592490F4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950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76D7-7FCC-4F27-B29A-BFDFF2EF844D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4E49-BB6D-4A71-AE4F-0592490F4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148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676D7-7FCC-4F27-B29A-BFDFF2EF844D}" type="datetimeFigureOut">
              <a:rPr lang="en-GB" smtClean="0"/>
              <a:t>14/06/2015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4E49-BB6D-4A71-AE4F-0592490F4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59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2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2.png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2.pn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2092"/>
            <a:ext cx="9144000" cy="6213815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294027" y="6587543"/>
            <a:ext cx="6721475" cy="30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noProof="1" smtClean="0">
                <a:ln>
                  <a:noFill/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</a:rPr>
              <a:t>©</a:t>
            </a: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</a:rPr>
              <a:t> Light Bulb Languages/</a:t>
            </a:r>
            <a:r>
              <a:rPr kumimoji="0" lang="en-GB" altLang="en-US" sz="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</a:rPr>
              <a:t>ISantamarina</a:t>
            </a: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</a:rPr>
              <a:t> 2015  </a:t>
            </a:r>
            <a:r>
              <a:rPr kumimoji="0" lang="en-GB" altLang="en-US" sz="8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</a:rPr>
              <a:t>http://www.lightbulblanguages.co.uk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74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5"/>
            <a:ext cx="9144000" cy="66520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070" y="4409202"/>
            <a:ext cx="591419" cy="5152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614" y="3802288"/>
            <a:ext cx="581721" cy="60691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223" y="3802288"/>
            <a:ext cx="581721" cy="60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86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5"/>
            <a:ext cx="9144000" cy="66520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290" y="2219990"/>
            <a:ext cx="591419" cy="5152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09" y="2735286"/>
            <a:ext cx="581721" cy="60691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628" y="2275198"/>
            <a:ext cx="581721" cy="60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54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5"/>
            <a:ext cx="9144000" cy="66520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290" y="2219990"/>
            <a:ext cx="591419" cy="5152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09" y="2735286"/>
            <a:ext cx="581721" cy="60691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542" y="2678560"/>
            <a:ext cx="581721" cy="60691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8860" y="3003161"/>
            <a:ext cx="596252" cy="51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60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5"/>
            <a:ext cx="9144000" cy="66520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290" y="2219990"/>
            <a:ext cx="591419" cy="5152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09" y="2735286"/>
            <a:ext cx="581721" cy="60691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819" y="4441708"/>
            <a:ext cx="581721" cy="6069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24358" y="3736313"/>
            <a:ext cx="687254" cy="70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77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5"/>
            <a:ext cx="9144000" cy="66520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290" y="2219990"/>
            <a:ext cx="591419" cy="5152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09" y="2735286"/>
            <a:ext cx="581721" cy="60691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883" y="3801628"/>
            <a:ext cx="581721" cy="60691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0604" y="4603255"/>
            <a:ext cx="691844" cy="7604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64287" y="4408542"/>
            <a:ext cx="626317" cy="96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5"/>
            <a:ext cx="9144000" cy="66520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290" y="2219990"/>
            <a:ext cx="591419" cy="5152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09" y="2735286"/>
            <a:ext cx="581721" cy="60691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795" y="4441708"/>
            <a:ext cx="581721" cy="6069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8727" y="1512879"/>
            <a:ext cx="915856" cy="7071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751" y="5738634"/>
            <a:ext cx="864044" cy="6842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54448" y="5500896"/>
            <a:ext cx="806136" cy="85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17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5"/>
            <a:ext cx="9144000" cy="66520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290" y="2219990"/>
            <a:ext cx="591419" cy="5152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09" y="2735286"/>
            <a:ext cx="581721" cy="60691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55" y="3819916"/>
            <a:ext cx="581721" cy="60691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2622" y="2735286"/>
            <a:ext cx="917380" cy="7619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0966" y="2738334"/>
            <a:ext cx="638508" cy="75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4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5"/>
            <a:ext cx="9144000" cy="66520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290" y="2219990"/>
            <a:ext cx="591419" cy="5152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09" y="2735286"/>
            <a:ext cx="581721" cy="60691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388" y="2219990"/>
            <a:ext cx="581721" cy="6069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13388" y="2856062"/>
            <a:ext cx="572916" cy="57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3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306</Words>
  <Application>Microsoft Office PowerPoint</Application>
  <PresentationFormat>On-screen Show (4:3)</PresentationFormat>
  <Paragraphs>75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5</cp:revision>
  <dcterms:created xsi:type="dcterms:W3CDTF">2015-06-12T09:00:37Z</dcterms:created>
  <dcterms:modified xsi:type="dcterms:W3CDTF">2015-06-14T14:56:59Z</dcterms:modified>
</cp:coreProperties>
</file>