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316" r:id="rId3"/>
    <p:sldId id="318" r:id="rId4"/>
    <p:sldId id="319" r:id="rId5"/>
    <p:sldId id="320" r:id="rId6"/>
    <p:sldId id="321" r:id="rId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1923"/>
    <a:srgbClr val="FF6600"/>
    <a:srgbClr val="FF99CC"/>
    <a:srgbClr val="996633"/>
    <a:srgbClr val="969696"/>
    <a:srgbClr val="800080"/>
    <a:srgbClr val="33CC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>
        <p:scale>
          <a:sx n="100" d="100"/>
          <a:sy n="100" d="100"/>
        </p:scale>
        <p:origin x="-26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19/03/2018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3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32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32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32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32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167" y="548680"/>
            <a:ext cx="3969666" cy="42484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39752" y="4725144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accent5"/>
                </a:solidFill>
              </a:rPr>
              <a:t>una</a:t>
            </a:r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en-GB" dirty="0" err="1" smtClean="0">
                <a:solidFill>
                  <a:schemeClr val="accent5"/>
                </a:solidFill>
              </a:rPr>
              <a:t>oveja</a:t>
            </a:r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en-GB" dirty="0" err="1" smtClean="0">
                <a:solidFill>
                  <a:schemeClr val="accent5"/>
                </a:solidFill>
              </a:rPr>
              <a:t>negra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660231" y="6244868"/>
            <a:ext cx="2483769" cy="613132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36" y="116632"/>
            <a:ext cx="7782128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8424" y="18864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1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94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987824" y="836712"/>
            <a:ext cx="3092391" cy="3888432"/>
            <a:chOff x="2987824" y="836712"/>
            <a:chExt cx="3092391" cy="3888432"/>
          </a:xfrm>
        </p:grpSpPr>
        <p:sp>
          <p:nvSpPr>
            <p:cNvPr id="5" name="Rectangle 4"/>
            <p:cNvSpPr/>
            <p:nvPr/>
          </p:nvSpPr>
          <p:spPr>
            <a:xfrm>
              <a:off x="2987824" y="836712"/>
              <a:ext cx="3092391" cy="3888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3784" y="836712"/>
              <a:ext cx="3016431" cy="3789040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2267744" y="4869160"/>
            <a:ext cx="4752528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accent5"/>
                </a:solidFill>
              </a:rPr>
              <a:t>una</a:t>
            </a:r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en-GB" dirty="0" err="1" smtClean="0">
                <a:solidFill>
                  <a:schemeClr val="accent5"/>
                </a:solidFill>
              </a:rPr>
              <a:t>araña</a:t>
            </a:r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en-GB" dirty="0" err="1" smtClean="0">
                <a:solidFill>
                  <a:schemeClr val="accent5"/>
                </a:solidFill>
              </a:rPr>
              <a:t>roja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660231" y="6244868"/>
            <a:ext cx="2483769" cy="613132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36" y="116632"/>
            <a:ext cx="778212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8424" y="18864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2917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7744" y="4869160"/>
            <a:ext cx="4752528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un </a:t>
            </a:r>
            <a:r>
              <a:rPr lang="en-GB" dirty="0" err="1" smtClean="0">
                <a:solidFill>
                  <a:schemeClr val="accent5"/>
                </a:solidFill>
              </a:rPr>
              <a:t>cerdo</a:t>
            </a:r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en-GB" dirty="0" err="1" smtClean="0">
                <a:solidFill>
                  <a:schemeClr val="accent5"/>
                </a:solidFill>
              </a:rPr>
              <a:t>azul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958081"/>
            <a:ext cx="4895655" cy="4088636"/>
          </a:xfrm>
          <a:prstGeom prst="rect">
            <a:avLst/>
          </a:prstGeom>
        </p:spPr>
      </p:pic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660231" y="6244868"/>
            <a:ext cx="2483769" cy="613132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36" y="116632"/>
            <a:ext cx="778212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8424" y="18864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3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67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7744" y="4869160"/>
            <a:ext cx="4752528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accent5"/>
                </a:solidFill>
              </a:rPr>
              <a:t>una</a:t>
            </a:r>
            <a:r>
              <a:rPr lang="en-GB" dirty="0" smtClean="0">
                <a:solidFill>
                  <a:schemeClr val="accent5"/>
                </a:solidFill>
              </a:rPr>
              <a:t> rana </a:t>
            </a:r>
            <a:r>
              <a:rPr lang="en-GB" dirty="0" err="1" smtClean="0">
                <a:solidFill>
                  <a:schemeClr val="accent5"/>
                </a:solidFill>
              </a:rPr>
              <a:t>amarilla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17" t="34667" r="40967"/>
          <a:stretch/>
        </p:blipFill>
        <p:spPr>
          <a:xfrm>
            <a:off x="3332681" y="958081"/>
            <a:ext cx="2622653" cy="3882132"/>
          </a:xfrm>
          <a:prstGeom prst="rect">
            <a:avLst/>
          </a:prstGeom>
        </p:spPr>
      </p:pic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660231" y="6244868"/>
            <a:ext cx="2483769" cy="613132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36" y="116632"/>
            <a:ext cx="778212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8424" y="18864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4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04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7744" y="4869160"/>
            <a:ext cx="4752528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un </a:t>
            </a:r>
            <a:r>
              <a:rPr lang="en-GB" dirty="0" err="1" smtClean="0">
                <a:solidFill>
                  <a:schemeClr val="accent5"/>
                </a:solidFill>
              </a:rPr>
              <a:t>oso</a:t>
            </a:r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en-GB" dirty="0" err="1" smtClean="0">
                <a:solidFill>
                  <a:schemeClr val="accent5"/>
                </a:solidFill>
              </a:rPr>
              <a:t>naranja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740725"/>
            <a:ext cx="3672408" cy="4197037"/>
          </a:xfrm>
          <a:prstGeom prst="rect">
            <a:avLst/>
          </a:prstGeom>
        </p:spPr>
      </p:pic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660231" y="6244868"/>
            <a:ext cx="2483769" cy="613132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36" y="116632"/>
            <a:ext cx="778212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8424" y="18864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5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9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3484</TotalTime>
  <Words>25</Words>
  <Application>Microsoft Office PowerPoint</Application>
  <PresentationFormat>On-screen Show (4:3)</PresentationFormat>
  <Paragraphs>15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151</cp:revision>
  <dcterms:created xsi:type="dcterms:W3CDTF">2009-03-26T20:51:52Z</dcterms:created>
  <dcterms:modified xsi:type="dcterms:W3CDTF">2018-03-19T11:31:22Z</dcterms:modified>
</cp:coreProperties>
</file>