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03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54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7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15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54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7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38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34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60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45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17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CC1B1-1DE9-4C33-B012-ADF48F5771AF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BB3C1-6C4F-4042-9601-C7BCE1B4AF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22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 DORMITORIO:  10 ERRORES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err="1"/>
              <a:t>Mi</a:t>
            </a:r>
            <a:r>
              <a:rPr lang="en-GB" dirty="0"/>
              <a:t> </a:t>
            </a:r>
            <a:r>
              <a:rPr lang="en-GB" dirty="0" err="1"/>
              <a:t>dormitorio</a:t>
            </a:r>
            <a:r>
              <a:rPr lang="en-GB" dirty="0"/>
              <a:t> </a:t>
            </a:r>
            <a:r>
              <a:rPr lang="en-GB" dirty="0" err="1"/>
              <a:t>es</a:t>
            </a:r>
            <a:r>
              <a:rPr lang="en-GB" dirty="0"/>
              <a:t>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peque</a:t>
            </a:r>
            <a:r>
              <a:rPr lang="en-GB" dirty="0" err="1">
                <a:latin typeface="Calibri" panose="020F0502020204030204" pitchFamily="34" charset="0"/>
              </a:rPr>
              <a:t>ño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pero</a:t>
            </a:r>
            <a:r>
              <a:rPr lang="en-GB" dirty="0">
                <a:latin typeface="Calibri" panose="020F0502020204030204" pitchFamily="34" charset="0"/>
              </a:rPr>
              <a:t> bonito. </a:t>
            </a:r>
            <a:r>
              <a:rPr lang="en-GB" dirty="0" err="1">
                <a:latin typeface="Calibri" panose="020F0502020204030204" pitchFamily="34" charset="0"/>
              </a:rPr>
              <a:t>Está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pintado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verde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claro</a:t>
            </a:r>
            <a:r>
              <a:rPr lang="en-GB" dirty="0">
                <a:latin typeface="Calibri" panose="020F0502020204030204" pitchFamily="34" charset="0"/>
              </a:rPr>
              <a:t>. 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mi </a:t>
            </a:r>
            <a:r>
              <a:rPr lang="en-GB" dirty="0" err="1">
                <a:latin typeface="Calibri" panose="020F0502020204030204" pitchFamily="34" charset="0"/>
              </a:rPr>
              <a:t>dormitorio</a:t>
            </a:r>
            <a:r>
              <a:rPr lang="en-GB" dirty="0">
                <a:latin typeface="Calibri" panose="020F0502020204030204" pitchFamily="34" charset="0"/>
              </a:rPr>
              <a:t> hay </a:t>
            </a:r>
            <a:r>
              <a:rPr lang="en-GB" dirty="0" err="1">
                <a:latin typeface="Calibri" panose="020F0502020204030204" pitchFamily="34" charset="0"/>
              </a:rPr>
              <a:t>una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cama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cómoda</a:t>
            </a:r>
            <a:r>
              <a:rPr lang="en-GB" dirty="0">
                <a:latin typeface="Calibri" panose="020F0502020204030204" pitchFamily="34" charset="0"/>
              </a:rPr>
              <a:t>, </a:t>
            </a:r>
            <a:r>
              <a:rPr lang="en-GB" dirty="0" err="1">
                <a:latin typeface="Calibri" panose="020F0502020204030204" pitchFamily="34" charset="0"/>
              </a:rPr>
              <a:t>una</a:t>
            </a:r>
            <a:r>
              <a:rPr lang="en-GB" dirty="0">
                <a:latin typeface="Calibri" panose="020F0502020204030204" pitchFamily="34" charset="0"/>
              </a:rPr>
              <a:t> mesa, </a:t>
            </a:r>
            <a:r>
              <a:rPr lang="en-GB" dirty="0" err="1">
                <a:latin typeface="Calibri" panose="020F0502020204030204" pitchFamily="34" charset="0"/>
              </a:rPr>
              <a:t>una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silla</a:t>
            </a:r>
            <a:r>
              <a:rPr lang="en-GB" dirty="0">
                <a:latin typeface="Calibri" panose="020F0502020204030204" pitchFamily="34" charset="0"/>
              </a:rPr>
              <a:t> y un </a:t>
            </a:r>
            <a:r>
              <a:rPr lang="en-GB" dirty="0" err="1">
                <a:latin typeface="Calibri" panose="020F0502020204030204" pitchFamily="34" charset="0"/>
              </a:rPr>
              <a:t>armario</a:t>
            </a:r>
            <a:r>
              <a:rPr lang="en-GB" dirty="0">
                <a:latin typeface="Calibri" panose="020F0502020204030204" pitchFamily="34" charset="0"/>
              </a:rPr>
              <a:t>.  La </a:t>
            </a:r>
            <a:r>
              <a:rPr lang="en-GB" dirty="0" err="1">
                <a:latin typeface="Calibri" panose="020F0502020204030204" pitchFamily="34" charset="0"/>
              </a:rPr>
              <a:t>cama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está</a:t>
            </a:r>
            <a:r>
              <a:rPr lang="en-GB" dirty="0">
                <a:latin typeface="Calibri" panose="020F0502020204030204" pitchFamily="34" charset="0"/>
              </a:rPr>
              <a:t> al </a:t>
            </a:r>
            <a:r>
              <a:rPr lang="en-GB" dirty="0" err="1">
                <a:latin typeface="Calibri" panose="020F0502020204030204" pitchFamily="34" charset="0"/>
              </a:rPr>
              <a:t>lado</a:t>
            </a:r>
            <a:r>
              <a:rPr lang="en-GB" dirty="0">
                <a:latin typeface="Calibri" panose="020F0502020204030204" pitchFamily="34" charset="0"/>
              </a:rPr>
              <a:t> de la </a:t>
            </a:r>
            <a:r>
              <a:rPr lang="en-GB" dirty="0" err="1">
                <a:latin typeface="Calibri" panose="020F0502020204030204" pitchFamily="34" charset="0"/>
              </a:rPr>
              <a:t>ventana</a:t>
            </a:r>
            <a:r>
              <a:rPr lang="en-GB" dirty="0">
                <a:latin typeface="Calibri" panose="020F0502020204030204" pitchFamily="34" charset="0"/>
              </a:rPr>
              <a:t> y la </a:t>
            </a:r>
            <a:r>
              <a:rPr lang="en-GB" dirty="0" err="1">
                <a:latin typeface="Calibri" panose="020F0502020204030204" pitchFamily="34" charset="0"/>
              </a:rPr>
              <a:t>silla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está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detrás</a:t>
            </a:r>
            <a:r>
              <a:rPr lang="en-GB" dirty="0">
                <a:latin typeface="Calibri" panose="020F0502020204030204" pitchFamily="34" charset="0"/>
              </a:rPr>
              <a:t> de la mesa.  </a:t>
            </a:r>
            <a:r>
              <a:rPr lang="en-GB" dirty="0" err="1">
                <a:latin typeface="Calibri" panose="020F0502020204030204" pitchFamily="34" charset="0"/>
              </a:rPr>
              <a:t>Duermo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mi </a:t>
            </a:r>
            <a:r>
              <a:rPr lang="en-GB" dirty="0" err="1">
                <a:latin typeface="Calibri" panose="020F0502020204030204" pitchFamily="34" charset="0"/>
              </a:rPr>
              <a:t>dormitorio</a:t>
            </a:r>
            <a:r>
              <a:rPr lang="en-GB" dirty="0">
                <a:latin typeface="Calibri" panose="020F0502020204030204" pitchFamily="34" charset="0"/>
              </a:rPr>
              <a:t> y </a:t>
            </a:r>
            <a:r>
              <a:rPr lang="en-GB" dirty="0" err="1">
                <a:latin typeface="Calibri" panose="020F0502020204030204" pitchFamily="34" charset="0"/>
              </a:rPr>
              <a:t>también</a:t>
            </a:r>
            <a:r>
              <a:rPr lang="en-GB" dirty="0">
                <a:latin typeface="Calibri" panose="020F0502020204030204" pitchFamily="34" charset="0"/>
              </a:rPr>
              <a:t> a </a:t>
            </a:r>
            <a:r>
              <a:rPr lang="en-GB" dirty="0" err="1">
                <a:latin typeface="Calibri" panose="020F0502020204030204" pitchFamily="34" charset="0"/>
              </a:rPr>
              <a:t>veces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juego</a:t>
            </a:r>
            <a:r>
              <a:rPr lang="en-GB" dirty="0">
                <a:latin typeface="Calibri" panose="020F0502020204030204" pitchFamily="34" charset="0"/>
              </a:rPr>
              <a:t> con el </a:t>
            </a:r>
            <a:r>
              <a:rPr lang="en-GB" dirty="0" err="1">
                <a:latin typeface="Calibri" panose="020F0502020204030204" pitchFamily="34" charset="0"/>
              </a:rPr>
              <a:t>ordenador</a:t>
            </a:r>
            <a:r>
              <a:rPr lang="en-GB" dirty="0">
                <a:latin typeface="Calibri" panose="020F0502020204030204" pitchFamily="34" charset="0"/>
              </a:rPr>
              <a:t>.  </a:t>
            </a:r>
            <a:r>
              <a:rPr lang="en-GB" dirty="0" err="1">
                <a:latin typeface="Calibri" panose="020F0502020204030204" pitchFamily="34" charset="0"/>
              </a:rPr>
              <a:t>Muchas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veces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leo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libros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pero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rara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vez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como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mi </a:t>
            </a:r>
            <a:r>
              <a:rPr lang="en-GB" dirty="0" err="1">
                <a:latin typeface="Calibri" panose="020F0502020204030204" pitchFamily="34" charset="0"/>
              </a:rPr>
              <a:t>dormitorio</a:t>
            </a:r>
            <a:r>
              <a:rPr lang="en-GB" dirty="0">
                <a:latin typeface="Calibri" panose="020F0502020204030204" pitchFamily="34" charset="0"/>
              </a:rPr>
              <a:t> – mi padre no me </a:t>
            </a:r>
            <a:r>
              <a:rPr lang="en-GB" dirty="0" err="1">
                <a:latin typeface="Calibri" panose="020F0502020204030204" pitchFamily="34" charset="0"/>
              </a:rPr>
              <a:t>deja</a:t>
            </a:r>
            <a:r>
              <a:rPr lang="en-GB" dirty="0">
                <a:latin typeface="Calibri" panose="020F0502020204030204" pitchFamily="34" charset="0"/>
              </a:rPr>
              <a:t>.  De </a:t>
            </a:r>
            <a:r>
              <a:rPr lang="en-GB" dirty="0" err="1">
                <a:latin typeface="Calibri" panose="020F0502020204030204" pitchFamily="34" charset="0"/>
              </a:rPr>
              <a:t>vez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cuando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mando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mensajes</a:t>
            </a:r>
            <a:r>
              <a:rPr lang="en-GB" dirty="0">
                <a:latin typeface="Calibri" panose="020F0502020204030204" pitchFamily="34" charset="0"/>
              </a:rPr>
              <a:t> a </a:t>
            </a:r>
            <a:r>
              <a:rPr lang="en-GB" dirty="0" err="1">
                <a:latin typeface="Calibri" panose="020F0502020204030204" pitchFamily="34" charset="0"/>
              </a:rPr>
              <a:t>mis</a:t>
            </a:r>
            <a:r>
              <a:rPr lang="en-GB" dirty="0">
                <a:latin typeface="Calibri" panose="020F0502020204030204" pitchFamily="34" charset="0"/>
              </a:rPr>
              <a:t> amigos.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My room is quite small but nice.  It’s painted light blue.  In my room there’s a large bed, a desk, a chair and a bookshelf.  The bed is under the window and the chair is near the table.  I sleep in my bedroom and I also sometimes study.  I often read books but I never eat in my bedroom – my mum doesn’t let me.  I occasionally talk to my friends on the phone.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9D0670-41C4-4C2A-B946-5DCA09B6EC4D}"/>
              </a:ext>
            </a:extLst>
          </p:cNvPr>
          <p:cNvSpPr txBox="1"/>
          <p:nvPr/>
        </p:nvSpPr>
        <p:spPr>
          <a:xfrm>
            <a:off x="5128591" y="6591602"/>
            <a:ext cx="7063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 Rounded MT Bold" panose="020F0704030504030204" pitchFamily="34" charset="0"/>
              </a:rPr>
              <a:t>© Light Bulb Languages/</a:t>
            </a:r>
            <a:r>
              <a:rPr lang="en-GB" sz="800" dirty="0" err="1">
                <a:latin typeface="Arial Rounded MT Bold" panose="020F0704030504030204" pitchFamily="34" charset="0"/>
              </a:rPr>
              <a:t>MConnolly</a:t>
            </a:r>
            <a:r>
              <a:rPr lang="en-GB" sz="800" dirty="0">
                <a:latin typeface="Arial Rounded MT Bold" panose="020F0704030504030204" pitchFamily="34" charset="0"/>
              </a:rPr>
              <a:t> 2019 </a:t>
            </a:r>
            <a:r>
              <a:rPr lang="en-GB" sz="800" dirty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>
                <a:latin typeface="Arial Rounded MT Bold" panose="020F07040305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429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 DORMITORIO:  10 ERRORES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err="1"/>
              <a:t>Mi</a:t>
            </a:r>
            <a:r>
              <a:rPr lang="en-GB" dirty="0"/>
              <a:t> </a:t>
            </a:r>
            <a:r>
              <a:rPr lang="en-GB" dirty="0" err="1"/>
              <a:t>dormitorio</a:t>
            </a:r>
            <a:r>
              <a:rPr lang="en-GB" dirty="0"/>
              <a:t> </a:t>
            </a:r>
            <a:r>
              <a:rPr lang="en-GB" dirty="0" err="1"/>
              <a:t>es</a:t>
            </a:r>
            <a:r>
              <a:rPr lang="en-GB" dirty="0"/>
              <a:t>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peque</a:t>
            </a:r>
            <a:r>
              <a:rPr lang="en-GB" dirty="0" err="1">
                <a:latin typeface="Calibri" panose="020F0502020204030204" pitchFamily="34" charset="0"/>
              </a:rPr>
              <a:t>ño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pero</a:t>
            </a:r>
            <a:r>
              <a:rPr lang="en-GB" dirty="0">
                <a:latin typeface="Calibri" panose="020F0502020204030204" pitchFamily="34" charset="0"/>
              </a:rPr>
              <a:t> bonito. </a:t>
            </a:r>
            <a:r>
              <a:rPr lang="en-GB" dirty="0" err="1">
                <a:latin typeface="Calibri" panose="020F0502020204030204" pitchFamily="34" charset="0"/>
              </a:rPr>
              <a:t>Está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pintado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verde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claro</a:t>
            </a:r>
            <a:r>
              <a:rPr lang="en-GB" dirty="0">
                <a:latin typeface="Calibri" panose="020F0502020204030204" pitchFamily="34" charset="0"/>
              </a:rPr>
              <a:t>. 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mi </a:t>
            </a:r>
            <a:r>
              <a:rPr lang="en-GB" dirty="0" err="1">
                <a:latin typeface="Calibri" panose="020F0502020204030204" pitchFamily="34" charset="0"/>
              </a:rPr>
              <a:t>dormitorio</a:t>
            </a:r>
            <a:r>
              <a:rPr lang="en-GB" dirty="0">
                <a:latin typeface="Calibri" panose="020F0502020204030204" pitchFamily="34" charset="0"/>
              </a:rPr>
              <a:t> hay </a:t>
            </a:r>
            <a:r>
              <a:rPr lang="en-GB" dirty="0" err="1">
                <a:latin typeface="Calibri" panose="020F0502020204030204" pitchFamily="34" charset="0"/>
              </a:rPr>
              <a:t>una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cama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cómoda</a:t>
            </a:r>
            <a:r>
              <a:rPr lang="en-GB" dirty="0">
                <a:latin typeface="Calibri" panose="020F0502020204030204" pitchFamily="34" charset="0"/>
              </a:rPr>
              <a:t>, </a:t>
            </a:r>
            <a:r>
              <a:rPr lang="en-GB" dirty="0" err="1">
                <a:latin typeface="Calibri" panose="020F0502020204030204" pitchFamily="34" charset="0"/>
              </a:rPr>
              <a:t>una</a:t>
            </a:r>
            <a:r>
              <a:rPr lang="en-GB" dirty="0">
                <a:latin typeface="Calibri" panose="020F0502020204030204" pitchFamily="34" charset="0"/>
              </a:rPr>
              <a:t> mesa, </a:t>
            </a:r>
            <a:r>
              <a:rPr lang="en-GB" dirty="0" err="1">
                <a:latin typeface="Calibri" panose="020F0502020204030204" pitchFamily="34" charset="0"/>
              </a:rPr>
              <a:t>una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silla</a:t>
            </a:r>
            <a:r>
              <a:rPr lang="en-GB" dirty="0">
                <a:latin typeface="Calibri" panose="020F0502020204030204" pitchFamily="34" charset="0"/>
              </a:rPr>
              <a:t> y un </a:t>
            </a:r>
            <a:r>
              <a:rPr lang="en-GB" dirty="0" err="1">
                <a:latin typeface="Calibri" panose="020F0502020204030204" pitchFamily="34" charset="0"/>
              </a:rPr>
              <a:t>armario</a:t>
            </a:r>
            <a:r>
              <a:rPr lang="en-GB" dirty="0">
                <a:latin typeface="Calibri" panose="020F0502020204030204" pitchFamily="34" charset="0"/>
              </a:rPr>
              <a:t>.  La </a:t>
            </a:r>
            <a:r>
              <a:rPr lang="en-GB" dirty="0" err="1">
                <a:latin typeface="Calibri" panose="020F0502020204030204" pitchFamily="34" charset="0"/>
              </a:rPr>
              <a:t>cama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está</a:t>
            </a:r>
            <a:r>
              <a:rPr lang="en-GB" dirty="0">
                <a:latin typeface="Calibri" panose="020F0502020204030204" pitchFamily="34" charset="0"/>
              </a:rPr>
              <a:t> al </a:t>
            </a:r>
            <a:r>
              <a:rPr lang="en-GB" dirty="0" err="1">
                <a:latin typeface="Calibri" panose="020F0502020204030204" pitchFamily="34" charset="0"/>
              </a:rPr>
              <a:t>lado</a:t>
            </a:r>
            <a:r>
              <a:rPr lang="en-GB" dirty="0">
                <a:latin typeface="Calibri" panose="020F0502020204030204" pitchFamily="34" charset="0"/>
              </a:rPr>
              <a:t> de la </a:t>
            </a:r>
            <a:r>
              <a:rPr lang="en-GB" dirty="0" err="1">
                <a:latin typeface="Calibri" panose="020F0502020204030204" pitchFamily="34" charset="0"/>
              </a:rPr>
              <a:t>ventana</a:t>
            </a:r>
            <a:r>
              <a:rPr lang="en-GB" dirty="0">
                <a:latin typeface="Calibri" panose="020F0502020204030204" pitchFamily="34" charset="0"/>
              </a:rPr>
              <a:t> y la </a:t>
            </a:r>
            <a:r>
              <a:rPr lang="en-GB" dirty="0" err="1">
                <a:latin typeface="Calibri" panose="020F0502020204030204" pitchFamily="34" charset="0"/>
              </a:rPr>
              <a:t>silla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está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detrás</a:t>
            </a:r>
            <a:r>
              <a:rPr lang="en-GB" dirty="0">
                <a:latin typeface="Calibri" panose="020F0502020204030204" pitchFamily="34" charset="0"/>
              </a:rPr>
              <a:t> de la mesa.  </a:t>
            </a:r>
            <a:r>
              <a:rPr lang="en-GB" dirty="0" err="1">
                <a:latin typeface="Calibri" panose="020F0502020204030204" pitchFamily="34" charset="0"/>
              </a:rPr>
              <a:t>Duermo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mi </a:t>
            </a:r>
            <a:r>
              <a:rPr lang="en-GB" dirty="0" err="1">
                <a:latin typeface="Calibri" panose="020F0502020204030204" pitchFamily="34" charset="0"/>
              </a:rPr>
              <a:t>dormitorio</a:t>
            </a:r>
            <a:r>
              <a:rPr lang="en-GB" dirty="0">
                <a:latin typeface="Calibri" panose="020F0502020204030204" pitchFamily="34" charset="0"/>
              </a:rPr>
              <a:t> y </a:t>
            </a:r>
            <a:r>
              <a:rPr lang="en-GB" dirty="0" err="1">
                <a:latin typeface="Calibri" panose="020F0502020204030204" pitchFamily="34" charset="0"/>
              </a:rPr>
              <a:t>también</a:t>
            </a:r>
            <a:r>
              <a:rPr lang="en-GB" dirty="0">
                <a:latin typeface="Calibri" panose="020F0502020204030204" pitchFamily="34" charset="0"/>
              </a:rPr>
              <a:t> a </a:t>
            </a:r>
            <a:r>
              <a:rPr lang="en-GB" dirty="0" err="1">
                <a:latin typeface="Calibri" panose="020F0502020204030204" pitchFamily="34" charset="0"/>
              </a:rPr>
              <a:t>veces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juego</a:t>
            </a:r>
            <a:r>
              <a:rPr lang="en-GB" dirty="0">
                <a:latin typeface="Calibri" panose="020F0502020204030204" pitchFamily="34" charset="0"/>
              </a:rPr>
              <a:t> con el </a:t>
            </a:r>
            <a:r>
              <a:rPr lang="en-GB" dirty="0" err="1">
                <a:latin typeface="Calibri" panose="020F0502020204030204" pitchFamily="34" charset="0"/>
              </a:rPr>
              <a:t>ordenador</a:t>
            </a:r>
            <a:r>
              <a:rPr lang="en-GB" dirty="0">
                <a:latin typeface="Calibri" panose="020F0502020204030204" pitchFamily="34" charset="0"/>
              </a:rPr>
              <a:t>.  </a:t>
            </a:r>
            <a:r>
              <a:rPr lang="en-GB" dirty="0" err="1">
                <a:latin typeface="Calibri" panose="020F0502020204030204" pitchFamily="34" charset="0"/>
              </a:rPr>
              <a:t>Muchas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veces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leo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libros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pero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rara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vez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como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mi </a:t>
            </a:r>
            <a:r>
              <a:rPr lang="en-GB" dirty="0" err="1">
                <a:latin typeface="Calibri" panose="020F0502020204030204" pitchFamily="34" charset="0"/>
              </a:rPr>
              <a:t>dormitorio</a:t>
            </a:r>
            <a:r>
              <a:rPr lang="en-GB" dirty="0">
                <a:latin typeface="Calibri" panose="020F0502020204030204" pitchFamily="34" charset="0"/>
              </a:rPr>
              <a:t> – mi padre no me </a:t>
            </a:r>
            <a:r>
              <a:rPr lang="en-GB" dirty="0" err="1">
                <a:latin typeface="Calibri" panose="020F0502020204030204" pitchFamily="34" charset="0"/>
              </a:rPr>
              <a:t>deja</a:t>
            </a:r>
            <a:r>
              <a:rPr lang="en-GB" dirty="0">
                <a:latin typeface="Calibri" panose="020F0502020204030204" pitchFamily="34" charset="0"/>
              </a:rPr>
              <a:t>. De </a:t>
            </a:r>
            <a:r>
              <a:rPr lang="en-GB" dirty="0" err="1">
                <a:latin typeface="Calibri" panose="020F0502020204030204" pitchFamily="34" charset="0"/>
              </a:rPr>
              <a:t>vez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en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cuando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mando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</a:rPr>
              <a:t>mensajes</a:t>
            </a:r>
            <a:r>
              <a:rPr lang="en-GB" dirty="0">
                <a:latin typeface="Calibri" panose="020F0502020204030204" pitchFamily="34" charset="0"/>
              </a:rPr>
              <a:t> a </a:t>
            </a:r>
            <a:r>
              <a:rPr lang="en-GB" dirty="0" err="1">
                <a:latin typeface="Calibri" panose="020F0502020204030204" pitchFamily="34" charset="0"/>
              </a:rPr>
              <a:t>mis</a:t>
            </a:r>
            <a:r>
              <a:rPr lang="en-GB" dirty="0">
                <a:latin typeface="Calibri" panose="020F0502020204030204" pitchFamily="34" charset="0"/>
              </a:rPr>
              <a:t> amigos.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My room is </a:t>
            </a:r>
            <a:r>
              <a:rPr lang="en-GB" b="1" dirty="0"/>
              <a:t>quite</a:t>
            </a:r>
            <a:r>
              <a:rPr lang="en-GB" dirty="0"/>
              <a:t> small but nice.  It’s painted light </a:t>
            </a:r>
            <a:r>
              <a:rPr lang="en-GB" b="1" dirty="0"/>
              <a:t>blue</a:t>
            </a:r>
            <a:r>
              <a:rPr lang="en-GB" dirty="0"/>
              <a:t>.  In my room there’s a </a:t>
            </a:r>
            <a:r>
              <a:rPr lang="en-GB" b="1" dirty="0"/>
              <a:t>large</a:t>
            </a:r>
            <a:r>
              <a:rPr lang="en-GB" dirty="0"/>
              <a:t> bed, a desk, a chair and a </a:t>
            </a:r>
            <a:r>
              <a:rPr lang="en-GB" b="1" dirty="0"/>
              <a:t>bookshelf</a:t>
            </a:r>
            <a:r>
              <a:rPr lang="en-GB" dirty="0"/>
              <a:t>.  The bed is </a:t>
            </a:r>
            <a:r>
              <a:rPr lang="en-GB" b="1" dirty="0"/>
              <a:t>under</a:t>
            </a:r>
            <a:r>
              <a:rPr lang="en-GB" dirty="0"/>
              <a:t> the window and the chair is </a:t>
            </a:r>
            <a:r>
              <a:rPr lang="en-GB" b="1" dirty="0"/>
              <a:t>near</a:t>
            </a:r>
            <a:r>
              <a:rPr lang="en-GB" dirty="0"/>
              <a:t> the table.  I sleep in my bedroom and I also sometimes </a:t>
            </a:r>
            <a:r>
              <a:rPr lang="en-GB" b="1" dirty="0"/>
              <a:t>study.  </a:t>
            </a:r>
            <a:r>
              <a:rPr lang="en-GB" dirty="0"/>
              <a:t>I often read books but I </a:t>
            </a:r>
            <a:r>
              <a:rPr lang="en-GB" b="1" dirty="0"/>
              <a:t>never</a:t>
            </a:r>
            <a:r>
              <a:rPr lang="en-GB" dirty="0"/>
              <a:t> eat in my bedroom – my </a:t>
            </a:r>
            <a:r>
              <a:rPr lang="en-GB" b="1" dirty="0"/>
              <a:t>mum</a:t>
            </a:r>
            <a:r>
              <a:rPr lang="en-GB" dirty="0"/>
              <a:t> doesn’t let me. I occasionally </a:t>
            </a:r>
            <a:r>
              <a:rPr lang="en-GB" b="1" dirty="0"/>
              <a:t>talk to </a:t>
            </a:r>
            <a:r>
              <a:rPr lang="en-GB" dirty="0"/>
              <a:t>my friends on the phone.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9EF1F4-864C-4E47-B134-F6A9C25F407A}"/>
              </a:ext>
            </a:extLst>
          </p:cNvPr>
          <p:cNvSpPr txBox="1"/>
          <p:nvPr/>
        </p:nvSpPr>
        <p:spPr>
          <a:xfrm>
            <a:off x="5128591" y="6591602"/>
            <a:ext cx="7063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 Rounded MT Bold" panose="020F0704030504030204" pitchFamily="34" charset="0"/>
              </a:rPr>
              <a:t>© Light Bulb Languages/</a:t>
            </a:r>
            <a:r>
              <a:rPr lang="en-GB" sz="800" dirty="0" err="1">
                <a:latin typeface="Arial Rounded MT Bold" panose="020F0704030504030204" pitchFamily="34" charset="0"/>
              </a:rPr>
              <a:t>MConnolly</a:t>
            </a:r>
            <a:r>
              <a:rPr lang="en-GB" sz="800" dirty="0">
                <a:latin typeface="Arial Rounded MT Bold" panose="020F0704030504030204" pitchFamily="34" charset="0"/>
              </a:rPr>
              <a:t> 2019 </a:t>
            </a:r>
            <a:r>
              <a:rPr lang="en-GB" sz="800" dirty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>
                <a:latin typeface="Arial Rounded MT Bold" panose="020F07040305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183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817429" y="375034"/>
            <a:ext cx="207699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Across</a:t>
            </a:r>
          </a:p>
          <a:p>
            <a:r>
              <a:rPr lang="en-GB" dirty="0"/>
              <a:t>2. I drink</a:t>
            </a:r>
          </a:p>
          <a:p>
            <a:r>
              <a:rPr lang="en-GB" dirty="0"/>
              <a:t>6. I study</a:t>
            </a:r>
          </a:p>
          <a:p>
            <a:r>
              <a:rPr lang="en-GB" dirty="0"/>
              <a:t>8. table</a:t>
            </a:r>
          </a:p>
          <a:p>
            <a:r>
              <a:rPr lang="en-GB" dirty="0"/>
              <a:t>11. I read</a:t>
            </a:r>
          </a:p>
          <a:p>
            <a:r>
              <a:rPr lang="en-GB" dirty="0"/>
              <a:t>12. bed</a:t>
            </a:r>
          </a:p>
          <a:p>
            <a:r>
              <a:rPr lang="en-GB" dirty="0"/>
              <a:t>14. behind</a:t>
            </a:r>
          </a:p>
          <a:p>
            <a:r>
              <a:rPr lang="en-GB" dirty="0"/>
              <a:t>16. wardrobe</a:t>
            </a:r>
          </a:p>
          <a:p>
            <a:r>
              <a:rPr lang="en-GB" dirty="0"/>
              <a:t>17. chair</a:t>
            </a:r>
          </a:p>
          <a:p>
            <a:r>
              <a:rPr lang="en-GB" dirty="0"/>
              <a:t>18. I eat</a:t>
            </a:r>
          </a:p>
          <a:p>
            <a:r>
              <a:rPr lang="en-GB" dirty="0"/>
              <a:t>19. in front</a:t>
            </a:r>
          </a:p>
          <a:p>
            <a:r>
              <a:rPr lang="en-GB" dirty="0"/>
              <a:t>Down</a:t>
            </a:r>
          </a:p>
          <a:p>
            <a:r>
              <a:rPr lang="en-GB" dirty="0"/>
              <a:t>1. I sleep</a:t>
            </a:r>
          </a:p>
          <a:p>
            <a:r>
              <a:rPr lang="en-GB" dirty="0"/>
              <a:t>3. window</a:t>
            </a:r>
          </a:p>
          <a:p>
            <a:r>
              <a:rPr lang="en-GB" dirty="0"/>
              <a:t>4. door</a:t>
            </a:r>
          </a:p>
          <a:p>
            <a:r>
              <a:rPr lang="en-GB" dirty="0"/>
              <a:t>5. I talk</a:t>
            </a:r>
          </a:p>
          <a:p>
            <a:r>
              <a:rPr lang="en-GB" dirty="0"/>
              <a:t>7. next to</a:t>
            </a:r>
          </a:p>
          <a:p>
            <a:r>
              <a:rPr lang="en-GB" dirty="0"/>
              <a:t>9. I listen</a:t>
            </a:r>
          </a:p>
          <a:p>
            <a:r>
              <a:rPr lang="en-GB" dirty="0"/>
              <a:t>10. lamp</a:t>
            </a:r>
          </a:p>
          <a:p>
            <a:r>
              <a:rPr lang="en-GB" dirty="0"/>
              <a:t>13. under</a:t>
            </a:r>
          </a:p>
          <a:p>
            <a:r>
              <a:rPr lang="en-GB" dirty="0"/>
              <a:t>15. on top of</a:t>
            </a:r>
          </a:p>
          <a:p>
            <a:r>
              <a:rPr lang="en-GB" dirty="0"/>
              <a:t>20. between</a:t>
            </a:r>
          </a:p>
        </p:txBody>
      </p:sp>
      <p:pic>
        <p:nvPicPr>
          <p:cNvPr id="1026" name="Picture 2" descr="http://puzzlemaker.discoveryeducation.com/puzzles/36088xgim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83" y="375034"/>
            <a:ext cx="7930333" cy="618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948769-459C-48BF-A9AF-F09C814AE4D0}"/>
              </a:ext>
            </a:extLst>
          </p:cNvPr>
          <p:cNvSpPr txBox="1"/>
          <p:nvPr/>
        </p:nvSpPr>
        <p:spPr>
          <a:xfrm>
            <a:off x="5128591" y="6591602"/>
            <a:ext cx="7063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 Rounded MT Bold" panose="020F0704030504030204" pitchFamily="34" charset="0"/>
              </a:rPr>
              <a:t>© Light Bulb Languages/</a:t>
            </a:r>
            <a:r>
              <a:rPr lang="en-GB" sz="800" dirty="0" err="1">
                <a:latin typeface="Arial Rounded MT Bold" panose="020F0704030504030204" pitchFamily="34" charset="0"/>
              </a:rPr>
              <a:t>MConnolly</a:t>
            </a:r>
            <a:r>
              <a:rPr lang="en-GB" sz="800" dirty="0">
                <a:latin typeface="Arial Rounded MT Bold" panose="020F0704030504030204" pitchFamily="34" charset="0"/>
              </a:rPr>
              <a:t> 2019 </a:t>
            </a:r>
            <a:r>
              <a:rPr lang="en-GB" sz="800" dirty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>
                <a:latin typeface="Arial Rounded MT Bold" panose="020F07040305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4892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475</Words>
  <Application>Microsoft Office PowerPoint</Application>
  <PresentationFormat>Widescreen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Rounded MT Bold</vt:lpstr>
      <vt:lpstr>Calibri</vt:lpstr>
      <vt:lpstr>Calibri Light</vt:lpstr>
      <vt:lpstr>Office Theme</vt:lpstr>
      <vt:lpstr>MI DORMITORIO:  10 ERRORES</vt:lpstr>
      <vt:lpstr>MI DORMITORIO:  10 ERRORES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 DORMITORIO:  10 ERRORES</dc:title>
  <dc:creator>Marie Connolly</dc:creator>
  <cp:lastModifiedBy>Clare Seccombe</cp:lastModifiedBy>
  <cp:revision>5</cp:revision>
  <dcterms:created xsi:type="dcterms:W3CDTF">2019-03-07T15:38:42Z</dcterms:created>
  <dcterms:modified xsi:type="dcterms:W3CDTF">2019-06-03T07:35:52Z</dcterms:modified>
</cp:coreProperties>
</file>