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245B-3F47-4F40-B28E-D3FB559E8E14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E7EF6-B33F-4D5D-AA85-5E54A687E8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120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245B-3F47-4F40-B28E-D3FB559E8E14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E7EF6-B33F-4D5D-AA85-5E54A687E8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326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245B-3F47-4F40-B28E-D3FB559E8E14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E7EF6-B33F-4D5D-AA85-5E54A687E8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44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245B-3F47-4F40-B28E-D3FB559E8E14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E7EF6-B33F-4D5D-AA85-5E54A687E8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262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245B-3F47-4F40-B28E-D3FB559E8E14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E7EF6-B33F-4D5D-AA85-5E54A687E8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11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245B-3F47-4F40-B28E-D3FB559E8E14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E7EF6-B33F-4D5D-AA85-5E54A687E8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485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245B-3F47-4F40-B28E-D3FB559E8E14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E7EF6-B33F-4D5D-AA85-5E54A687E8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656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245B-3F47-4F40-B28E-D3FB559E8E14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E7EF6-B33F-4D5D-AA85-5E54A687E8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520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245B-3F47-4F40-B28E-D3FB559E8E14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E7EF6-B33F-4D5D-AA85-5E54A687E8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493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245B-3F47-4F40-B28E-D3FB559E8E14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E7EF6-B33F-4D5D-AA85-5E54A687E8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059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245B-3F47-4F40-B28E-D3FB559E8E14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E7EF6-B33F-4D5D-AA85-5E54A687E8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548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F245B-3F47-4F40-B28E-D3FB559E8E14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E7EF6-B33F-4D5D-AA85-5E54A687E8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554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ghtbulblanguages.co.uk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LA PAGA PIN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3999807"/>
              </p:ext>
            </p:extLst>
          </p:nvPr>
        </p:nvGraphicFramePr>
        <p:xfrm>
          <a:off x="838200" y="1825625"/>
          <a:ext cx="10626969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2323">
                  <a:extLst>
                    <a:ext uri="{9D8B030D-6E8A-4147-A177-3AD203B41FA5}">
                      <a16:colId xmlns:a16="http://schemas.microsoft.com/office/drawing/2014/main" val="554393681"/>
                    </a:ext>
                  </a:extLst>
                </a:gridCol>
                <a:gridCol w="3542323">
                  <a:extLst>
                    <a:ext uri="{9D8B030D-6E8A-4147-A177-3AD203B41FA5}">
                      <a16:colId xmlns:a16="http://schemas.microsoft.com/office/drawing/2014/main" val="810289230"/>
                    </a:ext>
                  </a:extLst>
                </a:gridCol>
                <a:gridCol w="3542323">
                  <a:extLst>
                    <a:ext uri="{9D8B030D-6E8A-4147-A177-3AD203B41FA5}">
                      <a16:colId xmlns:a16="http://schemas.microsoft.com/office/drawing/2014/main" val="39085503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 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Normalmente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gasto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 la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paga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9 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juegos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ordenador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17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en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caramelos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 y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patatas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fritas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90570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2 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Suelo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gastar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10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en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salir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 al cine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18  -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es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demasiado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cara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5005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3 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Nunca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gasto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 mi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dinero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11 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todos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los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fines de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semana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19   o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en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Navidades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6530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4  A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veces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compro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12 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en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ropa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marca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20  me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encantan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las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pelis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acción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1259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5  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Mis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padres me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dan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la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paga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13  para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mi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cumplea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ños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21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 un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móvil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0713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6  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Mi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abuelo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me da la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paga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14  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todos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los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meses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22  me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chiflan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178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7  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Ahorro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un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poco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dinero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15   me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gustaría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comprar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23 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tengo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mucha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suerte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4682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8    Si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tuviera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mucho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dinero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16  mi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baseline="0" dirty="0" err="1">
                          <a:solidFill>
                            <a:schemeClr val="tx1"/>
                          </a:solidFill>
                        </a:rPr>
                        <a:t>dinero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24  para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mis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vacaciones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58445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5078437"/>
            <a:ext cx="1023307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A</a:t>
            </a:r>
            <a:r>
              <a:rPr lang="en-GB" sz="2000" dirty="0"/>
              <a:t>  1.10.20       </a:t>
            </a:r>
            <a:r>
              <a:rPr lang="en-GB" sz="2000" b="1" dirty="0"/>
              <a:t> B  </a:t>
            </a:r>
            <a:r>
              <a:rPr lang="en-GB" sz="2000" dirty="0"/>
              <a:t>2.16.17       </a:t>
            </a:r>
            <a:r>
              <a:rPr lang="en-GB" sz="2000" b="1" dirty="0"/>
              <a:t>C</a:t>
            </a:r>
            <a:r>
              <a:rPr lang="en-GB" sz="2000" dirty="0"/>
              <a:t> 3.12.18      </a:t>
            </a:r>
            <a:r>
              <a:rPr lang="en-GB" sz="2000" b="1" dirty="0"/>
              <a:t>D</a:t>
            </a:r>
            <a:r>
              <a:rPr lang="en-GB" sz="2000" dirty="0"/>
              <a:t>  4.9.22     </a:t>
            </a:r>
            <a:r>
              <a:rPr lang="en-GB" sz="2000" b="1" dirty="0"/>
              <a:t>E</a:t>
            </a:r>
            <a:r>
              <a:rPr lang="en-GB" sz="2000" dirty="0"/>
              <a:t>  5.11.23    </a:t>
            </a:r>
            <a:r>
              <a:rPr lang="en-GB" sz="2000" b="1" dirty="0"/>
              <a:t>F</a:t>
            </a:r>
            <a:r>
              <a:rPr lang="en-GB" sz="2000" dirty="0"/>
              <a:t>  7.14.24    </a:t>
            </a:r>
            <a:r>
              <a:rPr lang="en-GB" sz="2000" b="1" dirty="0"/>
              <a:t>G</a:t>
            </a:r>
            <a:r>
              <a:rPr lang="en-GB" sz="2000" dirty="0"/>
              <a:t>  8.15.21</a:t>
            </a:r>
          </a:p>
          <a:p>
            <a:pPr algn="ctr"/>
            <a:r>
              <a:rPr lang="en-GB" dirty="0"/>
              <a:t>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226154-4B72-48BE-82E7-056D868A4395}"/>
              </a:ext>
            </a:extLst>
          </p:cNvPr>
          <p:cNvSpPr txBox="1"/>
          <p:nvPr/>
        </p:nvSpPr>
        <p:spPr>
          <a:xfrm>
            <a:off x="5128591" y="6591602"/>
            <a:ext cx="7063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latin typeface="Arial Rounded MT Bold" panose="020F0704030504030204" pitchFamily="34" charset="0"/>
              </a:rPr>
              <a:t>© Light Bulb Languages/</a:t>
            </a:r>
            <a:r>
              <a:rPr lang="en-GB" sz="800" dirty="0" err="1">
                <a:latin typeface="Arial Rounded MT Bold" panose="020F0704030504030204" pitchFamily="34" charset="0"/>
              </a:rPr>
              <a:t>MConnolly</a:t>
            </a:r>
            <a:r>
              <a:rPr lang="en-GB" sz="800" dirty="0">
                <a:latin typeface="Arial Rounded MT Bold" panose="020F0704030504030204" pitchFamily="34" charset="0"/>
              </a:rPr>
              <a:t> 2019 </a:t>
            </a:r>
            <a:r>
              <a:rPr lang="en-GB" sz="800" dirty="0">
                <a:latin typeface="Arial Rounded MT Bold" panose="020F0704030504030204" pitchFamily="34" charset="0"/>
                <a:hlinkClick r:id="rId2"/>
              </a:rPr>
              <a:t>http://www.lightbulblanguages.co.uk</a:t>
            </a:r>
            <a:r>
              <a:rPr lang="en-GB" sz="800" dirty="0">
                <a:latin typeface="Arial Rounded MT Bold" panose="020F07040305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824886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154</Words>
  <Application>Microsoft Office PowerPoint</Application>
  <PresentationFormat>Widescreen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Rounded MT Bold</vt:lpstr>
      <vt:lpstr>Calibri</vt:lpstr>
      <vt:lpstr>Calibri Light</vt:lpstr>
      <vt:lpstr>Office Theme</vt:lpstr>
      <vt:lpstr>LA PAGA PIN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PAGA PIN</dc:title>
  <dc:creator>Marie Connolly</dc:creator>
  <cp:lastModifiedBy>Clare Seccombe</cp:lastModifiedBy>
  <cp:revision>2</cp:revision>
  <dcterms:created xsi:type="dcterms:W3CDTF">2019-03-23T09:40:18Z</dcterms:created>
  <dcterms:modified xsi:type="dcterms:W3CDTF">2019-06-03T07:32:14Z</dcterms:modified>
</cp:coreProperties>
</file>