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52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49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224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31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10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761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47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49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45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1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697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1BC0C-2700-4CA1-B08C-7C07A9BB82A9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370C-4358-470A-A43F-B3F8A1654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01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79"/>
            <a:ext cx="10515600" cy="1325563"/>
          </a:xfrm>
        </p:spPr>
        <p:txBody>
          <a:bodyPr/>
          <a:lstStyle/>
          <a:p>
            <a:r>
              <a:rPr lang="en-GB" b="1" dirty="0"/>
              <a:t>MI RUTINA DIARIA: PIN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981200" y="13970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94956556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8248479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2112141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lain"/>
                      </a:pP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Normalmente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cocina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17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rápidamente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963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 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Todos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días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juego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18  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a las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siete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879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3 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Desayuno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11  me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ducho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19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importante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809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4   De lunes 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viernes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12  me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levanto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20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mañana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26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5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tarde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con mi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familia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21  a las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ocho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957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6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También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14   me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visto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22  con el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ordenador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375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7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Ceno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15  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Hago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deberes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23  me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gustan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las tostadas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768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8   Los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ías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colegio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16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Salgo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de casa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24 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el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comedor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10075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809" y="4725144"/>
            <a:ext cx="11463130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buAutoNum type="alphaLcParenBoth"/>
            </a:pPr>
            <a:r>
              <a:rPr lang="en-GB" sz="2000" dirty="0"/>
              <a:t>3.9.23      (b) 1.12.18     (c)  4.14.17     (d) 2.11.20       (e) 6.10.22      (f) 5.15.19     (g) 8.16.21      (h) 7.13.24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1200" y="5805265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GB" dirty="0" err="1"/>
              <a:t>Desayuno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la </a:t>
            </a:r>
            <a:r>
              <a:rPr lang="en-GB" dirty="0" err="1"/>
              <a:t>cocina</a:t>
            </a:r>
            <a:r>
              <a:rPr lang="en-GB" dirty="0"/>
              <a:t> – me </a:t>
            </a:r>
            <a:r>
              <a:rPr lang="en-GB" dirty="0" err="1"/>
              <a:t>gustan</a:t>
            </a:r>
            <a:r>
              <a:rPr lang="en-GB" dirty="0"/>
              <a:t> las tostadas. = </a:t>
            </a:r>
          </a:p>
          <a:p>
            <a:r>
              <a:rPr lang="en-GB" dirty="0"/>
              <a:t>       I have breakfast in the kitchen – I like toast.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BC9284-7B3E-4205-BBB7-D7E88D272597}"/>
              </a:ext>
            </a:extLst>
          </p:cNvPr>
          <p:cNvSpPr txBox="1"/>
          <p:nvPr/>
        </p:nvSpPr>
        <p:spPr>
          <a:xfrm>
            <a:off x="5128591" y="6591602"/>
            <a:ext cx="7063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MConnolly</a:t>
            </a:r>
            <a:r>
              <a:rPr lang="en-GB" sz="800" dirty="0">
                <a:latin typeface="Arial Rounded MT Bold" panose="020F0704030504030204" pitchFamily="34" charset="0"/>
              </a:rPr>
              <a:t> 2019 </a:t>
            </a:r>
            <a:r>
              <a:rPr lang="en-GB" sz="800" dirty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916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157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MI RUTINA DIARIA: PIN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RUTINA DIARIA: PIN</dc:title>
  <dc:creator>Marie Connolly</dc:creator>
  <cp:lastModifiedBy>Clare Seccombe</cp:lastModifiedBy>
  <cp:revision>2</cp:revision>
  <dcterms:created xsi:type="dcterms:W3CDTF">2019-03-23T09:38:48Z</dcterms:created>
  <dcterms:modified xsi:type="dcterms:W3CDTF">2019-06-03T07:34:42Z</dcterms:modified>
</cp:coreProperties>
</file>