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4D82806-F504-4AF0-9F4F-C482B8D9EABA}" type="datetimeFigureOut">
              <a:rPr lang="en-US"/>
              <a:pPr>
                <a:defRPr/>
              </a:pPr>
              <a:t>2/23/2009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8F491EF-EB6F-445E-859E-741A644BE0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A630C32-86A7-4BE7-829C-34059AF61F89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F78E45C-57CC-4435-90A7-E66AC66F3D15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24351C-E8CA-4194-9379-CD29693D8F7E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41B8E-0E0D-4363-B0F7-FEBBE95DF0D1}" type="datetimeFigureOut">
              <a:rPr lang="en-US"/>
              <a:pPr>
                <a:defRPr/>
              </a:pPr>
              <a:t>2/23/2009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79CAE-5F47-417A-99D9-C07F18AA5E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1FA8C-6D16-4EED-B0FD-48161EE84416}" type="datetimeFigureOut">
              <a:rPr lang="en-US"/>
              <a:pPr>
                <a:defRPr/>
              </a:pPr>
              <a:t>2/23/2009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89EB4-DBA8-4DC6-BB5E-988D9F2259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C6ED1-E69C-4516-B556-70F823AADCB7}" type="datetimeFigureOut">
              <a:rPr lang="en-US"/>
              <a:pPr>
                <a:defRPr/>
              </a:pPr>
              <a:t>2/23/2009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5B7BF-1FA0-4C49-9032-A2578DA1DC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1EF04-4FAF-4629-84EC-92590C3E8B38}" type="datetimeFigureOut">
              <a:rPr lang="en-US"/>
              <a:pPr>
                <a:defRPr/>
              </a:pPr>
              <a:t>2/23/2009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D830A-48CD-4402-82D1-8BED58429B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9DEEB-4FC0-4B93-BDFA-6DD44C7C0004}" type="datetimeFigureOut">
              <a:rPr lang="en-US"/>
              <a:pPr>
                <a:defRPr/>
              </a:pPr>
              <a:t>2/23/2009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51A7D-8D20-432A-B514-8FD1C6F1C6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3F1C8-430F-45E4-9CC2-873F46F981D2}" type="datetimeFigureOut">
              <a:rPr lang="en-US"/>
              <a:pPr>
                <a:defRPr/>
              </a:pPr>
              <a:t>2/23/2009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CFDE8-7EA0-4C1A-B95B-36C8D3F2AB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E4061-7559-4F6A-8857-869C1B2A5509}" type="datetimeFigureOut">
              <a:rPr lang="en-US"/>
              <a:pPr>
                <a:defRPr/>
              </a:pPr>
              <a:t>2/23/2009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FB3A4-E772-4271-8CE9-ADC679EBB9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A290F-C93F-4CE0-B0B0-FF58DA55381C}" type="datetimeFigureOut">
              <a:rPr lang="en-US"/>
              <a:pPr>
                <a:defRPr/>
              </a:pPr>
              <a:t>2/23/2009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225A7-8019-405F-897C-3998394BC3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8C078-69FA-4D78-876D-9F7FDBAB1B83}" type="datetimeFigureOut">
              <a:rPr lang="en-US"/>
              <a:pPr>
                <a:defRPr/>
              </a:pPr>
              <a:t>2/23/2009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80188-627A-4B04-B785-16F31085ED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4715B-8A53-4087-A362-5130FC7F6941}" type="datetimeFigureOut">
              <a:rPr lang="en-US"/>
              <a:pPr>
                <a:defRPr/>
              </a:pPr>
              <a:t>2/23/2009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C027F-BACE-4148-BD38-BA21B57609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35942-BA4A-40A3-9FEA-F4C564C23939}" type="datetimeFigureOut">
              <a:rPr lang="en-US"/>
              <a:pPr>
                <a:defRPr/>
              </a:pPr>
              <a:t>2/23/2009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BB48C-A598-4CF2-A445-EE94D249BC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859DAD-BED8-4F53-AB68-B49F6DCF04E1}" type="datetimeFigureOut">
              <a:rPr lang="en-US"/>
              <a:pPr>
                <a:defRPr/>
              </a:pPr>
              <a:t>2/23/2009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74D321-295A-4F3A-BC82-3837061AFB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hyperlink" Target="http://images.google.co.uk/imgres?imgurl=http://school.discoveryeducation.com/clipart/small/boots.gif&amp;imgrefurl=http://school.discoveryeducation.com/clipart/category/seas0.html&amp;usg=__KGFnVzZcnr3y1ynvcMf_h8t8jDM=&amp;h=108&amp;w=90&amp;sz=4&amp;hl=en&amp;start=13&amp;tbnid=X3AEgTsWDbVsUM:&amp;tbnh=85&amp;tbnw=71&amp;prev=/images?q=boots+clip+art&amp;gbv=2&amp;hl=en" TargetMode="External"/><Relationship Id="rId18" Type="http://schemas.openxmlformats.org/officeDocument/2006/relationships/image" Target="../media/image8.jpeg"/><Relationship Id="rId3" Type="http://schemas.openxmlformats.org/officeDocument/2006/relationships/hyperlink" Target="http://images.google.co.uk/imgres?imgurl=http://www.woodlandspec.com/WD%20Catalog/art/bedford%20precision%20tool/tyvek_pants.gif&amp;imgrefurl=http://www.woodlandspec.com/catalog/section4.html&amp;usg=__z_FzptSnRpvVnidnCulBQ-Pyr60=&amp;h=416&amp;w=360&amp;sz=4&amp;hl=en&amp;start=19&amp;tbnid=Nkgq1T91haunQM:&amp;tbnh=125&amp;tbnw=108&amp;prev=/images?q=pants+clip+art&amp;gbv=2&amp;hl=en" TargetMode="External"/><Relationship Id="rId21" Type="http://schemas.openxmlformats.org/officeDocument/2006/relationships/hyperlink" Target="http://images.google.co.uk/imgres?imgurl=http://www.artvex.com/content/Clip_Art/Clothing/Socks/0015533.gif&amp;imgrefurl=http://www.artvex.com/browse.php?p=Clothing/Socks&amp;usg=__KDPu6bgaEIaRPRrMAkHita150kg=&amp;h=200&amp;w=200&amp;sz=7&amp;hl=en&amp;start=3&amp;tbnid=HyZddj_oeFEE6M:&amp;tbnh=104&amp;tbnw=104&amp;prev=/images?q=socks+clip+art&amp;gbv=2&amp;hl=en" TargetMode="External"/><Relationship Id="rId7" Type="http://schemas.openxmlformats.org/officeDocument/2006/relationships/hyperlink" Target="http://images.google.co.uk/imgres?imgurl=http://www.fotosearch.com/bthumb/UNC/UNC130/u23604738.jpg&amp;imgrefurl=http://www.fotosearch.com/valueclips-clip-art/clothing-laundry-symbols/UNC130/&amp;usg=__MiMzeiss21jk4eMUobin5f8062Q=&amp;h=122&amp;w=170&amp;sz=5&amp;hl=en&amp;start=15&amp;tbnid=_Q_5eaIwrWAKJM:&amp;tbnh=71&amp;tbnw=99&amp;prev=/images?q=sweater+clip+art&amp;gbv=2&amp;hl=en" TargetMode="External"/><Relationship Id="rId12" Type="http://schemas.openxmlformats.org/officeDocument/2006/relationships/image" Target="../media/image5.jpeg"/><Relationship Id="rId17" Type="http://schemas.openxmlformats.org/officeDocument/2006/relationships/hyperlink" Target="http://images.google.co.uk/imgres?imgurl=http://www.fotosearch.com/bthumb/SUE/SUE104/BWBW1204.jpg&amp;imgrefurl=http://www.fotosearch.com/clip-art/white-gloves.html&amp;usg=__wd9Qfs_RBcZnP1-_bDPhE6BFRoA=&amp;h=170&amp;w=164&amp;sz=8&amp;hl=en&amp;start=2&amp;tbnid=hglHtAwY_iQygM:&amp;tbnh=99&amp;tbnw=96&amp;prev=/images?q=gloves+clip+art&amp;gbv=2&amp;hl=en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7.jpeg"/><Relationship Id="rId20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hyperlink" Target="http://images.google.co.uk/imgres?imgurl=http://www.fotosearch.com/bthumb/ARP/ARP113/Tennies.jpg&amp;imgrefurl=http://www.fotosearch.com/clip-art/running-shoes.html&amp;usg=__OkkMttd_j-l_hCmUA5OqGK52R0k=&amp;h=162&amp;w=170&amp;sz=12&amp;hl=en&amp;start=5&amp;tbnid=vt3Q2PA7ABefKM:&amp;tbnh=94&amp;tbnw=99&amp;prev=/images?q=running+shoes+clip+art&amp;gbv=2&amp;hl=en" TargetMode="External"/><Relationship Id="rId5" Type="http://schemas.openxmlformats.org/officeDocument/2006/relationships/hyperlink" Target="http://images.google.co.uk/imgres?imgurl=http://www.fotosearch.com/bthumb/UNC/UNC130/u26706235.jpg&amp;imgrefurl=http://www.fotosearch.com/valueclips-clip-art/clothing-laundry-symbols/UNC130/&amp;usg=__As_Qoig_GYLnDShJ5EIwcoHNm7k=&amp;h=170&amp;w=164&amp;sz=3&amp;hl=en&amp;start=51&amp;tbnid=fnHwcwDOYw7swM:&amp;tbnh=99&amp;tbnw=96&amp;prev=/images?q=site:www.fotosearch.com+clothes+clip+art&amp;start=42&amp;gbv=2&amp;ndsp=21&amp;hl=en&amp;sa=N" TargetMode="External"/><Relationship Id="rId15" Type="http://schemas.openxmlformats.org/officeDocument/2006/relationships/hyperlink" Target="http://images.google.co.uk/imgres?imgurl=http://www.istockphoto.com/file_thumbview_approve/5488991/2/istockphoto_5488991-plain-hooded-sweatshirt.jpg&amp;imgrefurl=http://www.istockphoto.com/file_closeup/object/5488991-plain-hooded-sweatshirt.php?id=5488991&amp;usg=__DPZFOmNa82NCWy9NWetpigGqKMs=&amp;h=380&amp;w=377&amp;sz=28&amp;hl=en&amp;start=43&amp;tbnid=1sCNj85xxkpSZM:&amp;tbnh=123&amp;tbnw=122&amp;prev=/images?q=hooded+top+clip+art&amp;start=42&amp;gbv=2&amp;ndsp=21&amp;hl=en&amp;sa=N" TargetMode="External"/><Relationship Id="rId23" Type="http://schemas.openxmlformats.org/officeDocument/2006/relationships/hyperlink" Target="http://www.sunderlandschools.org/mfl-sunderland" TargetMode="External"/><Relationship Id="rId10" Type="http://schemas.openxmlformats.org/officeDocument/2006/relationships/image" Target="../media/image4.jpeg"/><Relationship Id="rId19" Type="http://schemas.openxmlformats.org/officeDocument/2006/relationships/hyperlink" Target="http://images.google.co.uk/imgres?imgurl=http://www.fotosearch.com/bthumb/ICL/ICL133/SKH_068.jpg&amp;imgrefurl=http://www.fotosearch.com/clip-art/suit.html&amp;usg=__QHhAkoiiRGruFq_fcRvjNhEzhsQ=&amp;h=170&amp;w=144&amp;sz=9&amp;hl=en&amp;start=54&amp;tbnid=mF6IaAAC9f7kyM:&amp;tbnh=99&amp;tbnw=84&amp;prev=/images?q=jacket+clip+art&amp;start=42&amp;gbv=2&amp;ndsp=21&amp;hl=en&amp;sa=N" TargetMode="External"/><Relationship Id="rId4" Type="http://schemas.openxmlformats.org/officeDocument/2006/relationships/image" Target="../media/image1.jpeg"/><Relationship Id="rId9" Type="http://schemas.openxmlformats.org/officeDocument/2006/relationships/hyperlink" Target="http://images.google.co.uk/imgres?imgurl=http://ua.dnr.wi.gov/org/caer/cea/publications/clipart/thumbnails/rcyshoes_small.gif&amp;imgrefurl=http://ua.dnr.wi.gov/org/caer/cea/publications/clipart/clipart11.htm&amp;usg=__NcDIqt6zori4ZsX9cbk8X25KCeY=&amp;h=100&amp;w=216&amp;sz=3&amp;hl=en&amp;start=5&amp;tbnid=yj3qrz5ZtWKqqM:&amp;tbnh=50&amp;tbnw=107&amp;prev=/images?q=sneakers+clip+art&amp;gbv=2&amp;hl=en" TargetMode="External"/><Relationship Id="rId14" Type="http://schemas.openxmlformats.org/officeDocument/2006/relationships/image" Target="../media/image6.jpeg"/><Relationship Id="rId22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hyperlink" Target="http://images.google.co.uk/imgres?imgurl=http://school.discoveryeducation.com/clipart/small/boots.gif&amp;imgrefurl=http://school.discoveryeducation.com/clipart/category/seas0.html&amp;usg=__KGFnVzZcnr3y1ynvcMf_h8t8jDM=&amp;h=108&amp;w=90&amp;sz=4&amp;hl=en&amp;start=13&amp;tbnid=X3AEgTsWDbVsUM:&amp;tbnh=85&amp;tbnw=71&amp;prev=/images?q=boots+clip+art&amp;gbv=2&amp;hl=en" TargetMode="External"/><Relationship Id="rId18" Type="http://schemas.openxmlformats.org/officeDocument/2006/relationships/image" Target="../media/image8.jpeg"/><Relationship Id="rId3" Type="http://schemas.openxmlformats.org/officeDocument/2006/relationships/hyperlink" Target="http://images.google.co.uk/imgres?imgurl=http://www.woodlandspec.com/WD%20Catalog/art/bedford%20precision%20tool/tyvek_pants.gif&amp;imgrefurl=http://www.woodlandspec.com/catalog/section4.html&amp;usg=__z_FzptSnRpvVnidnCulBQ-Pyr60=&amp;h=416&amp;w=360&amp;sz=4&amp;hl=en&amp;start=19&amp;tbnid=Nkgq1T91haunQM:&amp;tbnh=125&amp;tbnw=108&amp;prev=/images?q=pants+clip+art&amp;gbv=2&amp;hl=en" TargetMode="External"/><Relationship Id="rId21" Type="http://schemas.openxmlformats.org/officeDocument/2006/relationships/hyperlink" Target="http://images.google.co.uk/imgres?imgurl=http://www.artvex.com/content/Clip_Art/Clothing/Socks/0015533.gif&amp;imgrefurl=http://www.artvex.com/browse.php?p=Clothing/Socks&amp;usg=__KDPu6bgaEIaRPRrMAkHita150kg=&amp;h=200&amp;w=200&amp;sz=7&amp;hl=en&amp;start=3&amp;tbnid=HyZddj_oeFEE6M:&amp;tbnh=104&amp;tbnw=104&amp;prev=/images?q=socks+clip+art&amp;gbv=2&amp;hl=en" TargetMode="External"/><Relationship Id="rId7" Type="http://schemas.openxmlformats.org/officeDocument/2006/relationships/hyperlink" Target="http://images.google.co.uk/imgres?imgurl=http://www.fotosearch.com/bthumb/UNC/UNC130/u23604738.jpg&amp;imgrefurl=http://www.fotosearch.com/valueclips-clip-art/clothing-laundry-symbols/UNC130/&amp;usg=__MiMzeiss21jk4eMUobin5f8062Q=&amp;h=122&amp;w=170&amp;sz=5&amp;hl=en&amp;start=15&amp;tbnid=_Q_5eaIwrWAKJM:&amp;tbnh=71&amp;tbnw=99&amp;prev=/images?q=sweater+clip+art&amp;gbv=2&amp;hl=en" TargetMode="External"/><Relationship Id="rId12" Type="http://schemas.openxmlformats.org/officeDocument/2006/relationships/image" Target="../media/image5.jpeg"/><Relationship Id="rId17" Type="http://schemas.openxmlformats.org/officeDocument/2006/relationships/hyperlink" Target="http://images.google.co.uk/imgres?imgurl=http://www.fotosearch.com/bthumb/SUE/SUE104/BWBW1204.jpg&amp;imgrefurl=http://www.fotosearch.com/clip-art/white-gloves.html&amp;usg=__wd9Qfs_RBcZnP1-_bDPhE6BFRoA=&amp;h=170&amp;w=164&amp;sz=8&amp;hl=en&amp;start=2&amp;tbnid=hglHtAwY_iQygM:&amp;tbnh=99&amp;tbnw=96&amp;prev=/images?q=gloves+clip+art&amp;gbv=2&amp;hl=en" TargetMode="Externa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7.jpeg"/><Relationship Id="rId20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hyperlink" Target="http://images.google.co.uk/imgres?imgurl=http://www.fotosearch.com/bthumb/ARP/ARP113/Tennies.jpg&amp;imgrefurl=http://www.fotosearch.com/clip-art/running-shoes.html&amp;usg=__OkkMttd_j-l_hCmUA5OqGK52R0k=&amp;h=162&amp;w=170&amp;sz=12&amp;hl=en&amp;start=5&amp;tbnid=vt3Q2PA7ABefKM:&amp;tbnh=94&amp;tbnw=99&amp;prev=/images?q=running+shoes+clip+art&amp;gbv=2&amp;hl=en" TargetMode="External"/><Relationship Id="rId5" Type="http://schemas.openxmlformats.org/officeDocument/2006/relationships/hyperlink" Target="http://images.google.co.uk/imgres?imgurl=http://www.fotosearch.com/bthumb/UNC/UNC130/u26706235.jpg&amp;imgrefurl=http://www.fotosearch.com/valueclips-clip-art/clothing-laundry-symbols/UNC130/&amp;usg=__As_Qoig_GYLnDShJ5EIwcoHNm7k=&amp;h=170&amp;w=164&amp;sz=3&amp;hl=en&amp;start=51&amp;tbnid=fnHwcwDOYw7swM:&amp;tbnh=99&amp;tbnw=96&amp;prev=/images?q=site:www.fotosearch.com+clothes+clip+art&amp;start=42&amp;gbv=2&amp;ndsp=21&amp;hl=en&amp;sa=N" TargetMode="External"/><Relationship Id="rId15" Type="http://schemas.openxmlformats.org/officeDocument/2006/relationships/hyperlink" Target="http://images.google.co.uk/imgres?imgurl=http://www.istockphoto.com/file_thumbview_approve/5488991/2/istockphoto_5488991-plain-hooded-sweatshirt.jpg&amp;imgrefurl=http://www.istockphoto.com/file_closeup/object/5488991-plain-hooded-sweatshirt.php?id=5488991&amp;usg=__DPZFOmNa82NCWy9NWetpigGqKMs=&amp;h=380&amp;w=377&amp;sz=28&amp;hl=en&amp;start=43&amp;tbnid=1sCNj85xxkpSZM:&amp;tbnh=123&amp;tbnw=122&amp;prev=/images?q=hooded+top+clip+art&amp;start=42&amp;gbv=2&amp;ndsp=21&amp;hl=en&amp;sa=N" TargetMode="External"/><Relationship Id="rId10" Type="http://schemas.openxmlformats.org/officeDocument/2006/relationships/image" Target="../media/image4.jpeg"/><Relationship Id="rId19" Type="http://schemas.openxmlformats.org/officeDocument/2006/relationships/hyperlink" Target="http://images.google.co.uk/imgres?imgurl=http://www.fotosearch.com/bthumb/ICL/ICL133/SKH_068.jpg&amp;imgrefurl=http://www.fotosearch.com/clip-art/suit.html&amp;usg=__QHhAkoiiRGruFq_fcRvjNhEzhsQ=&amp;h=170&amp;w=144&amp;sz=9&amp;hl=en&amp;start=54&amp;tbnid=mF6IaAAC9f7kyM:&amp;tbnh=99&amp;tbnw=84&amp;prev=/images?q=jacket+clip+art&amp;start=42&amp;gbv=2&amp;ndsp=21&amp;hl=en&amp;sa=N" TargetMode="External"/><Relationship Id="rId4" Type="http://schemas.openxmlformats.org/officeDocument/2006/relationships/image" Target="../media/image1.jpeg"/><Relationship Id="rId9" Type="http://schemas.openxmlformats.org/officeDocument/2006/relationships/hyperlink" Target="http://images.google.co.uk/imgres?imgurl=http://ua.dnr.wi.gov/org/caer/cea/publications/clipart/thumbnails/rcyshoes_small.gif&amp;imgrefurl=http://ua.dnr.wi.gov/org/caer/cea/publications/clipart/clipart11.htm&amp;usg=__NcDIqt6zori4ZsX9cbk8X25KCeY=&amp;h=100&amp;w=216&amp;sz=3&amp;hl=en&amp;start=5&amp;tbnid=yj3qrz5ZtWKqqM:&amp;tbnh=50&amp;tbnw=107&amp;prev=/images?q=sneakers+clip+art&amp;gbv=2&amp;hl=en" TargetMode="External"/><Relationship Id="rId14" Type="http://schemas.openxmlformats.org/officeDocument/2006/relationships/image" Target="../media/image6.jpeg"/><Relationship Id="rId22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tbn2.google.com/images?q=tbn:Nkgq1T91haunQM:http://www.woodlandspec.com/WD%2520Catalog/art/bedford%2520precision%2520tool/tyvek_pants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785813"/>
            <a:ext cx="10287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4" descr="http://tbn0.google.com/images?q=tbn:fnHwcwDOYw7swM:http://www.fotosearch.com/bthumb/UNC/UNC130/u26706235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88" y="1000125"/>
            <a:ext cx="9144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 descr="http://tbn1.google.com/images?q=tbn:_Q_5eaIwrWAKJM:http://www.fotosearch.com/bthumb/UNC/UNC130/u23604738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13" y="928688"/>
            <a:ext cx="12954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8" descr="http://tbn2.google.com/images?q=tbn:yj3qrz5ZtWKqqM:http://ua.dnr.wi.gov/org/caer/cea/publications/clipart/thumbnails/rcyshoes_small.gif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00875" y="1143000"/>
            <a:ext cx="12223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0" descr="http://tbn0.google.com/images?q=tbn:vt3Q2PA7ABefKM:http://www.fotosearch.com/bthumb/ARP/ARP113/Tennies.jpg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42938" y="2714625"/>
            <a:ext cx="94297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2" descr="http://tbn0.google.com/images?q=tbn:X3AEgTsWDbVsUM:http://school.discoveryeducation.com/clipart/small/boots.gif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214563" y="2786063"/>
            <a:ext cx="6762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4" descr="http://tbn1.google.com/images?q=tbn:1sCNj85xxkpSZM:http://www.istockphoto.com/file_thumbview_approve/5488991/2/istockphoto_5488991-plain-hooded-sweatshirt.jpg">
            <a:hlinkClick r:id="rId15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643313" y="2428875"/>
            <a:ext cx="11620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8" descr="http://tbn3.google.com/images?q=tbn:hglHtAwY_iQygM:http://www.fotosearch.com/bthumb/SUE/SUE104/BWBW1204.jpg">
            <a:hlinkClick r:id="rId17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215188" y="2571750"/>
            <a:ext cx="9144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20" descr="http://tbn0.google.com/images?q=tbn:mF6IaAAC9f7kyM:http://www.fotosearch.com/bthumb/ICL/ICL133/SKH_068.jpg">
            <a:hlinkClick r:id="rId19"/>
          </p:cNvPr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500688" y="2643188"/>
            <a:ext cx="8001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6" name="TextBox 14"/>
          <p:cNvSpPr txBox="1">
            <a:spLocks noChangeArrowheads="1"/>
          </p:cNvSpPr>
          <p:nvPr/>
        </p:nvSpPr>
        <p:spPr bwMode="auto">
          <a:xfrm>
            <a:off x="357188" y="4071938"/>
            <a:ext cx="81438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Both"/>
            </a:pPr>
            <a:r>
              <a:rPr lang="en-GB">
                <a:latin typeface="Calibri" pitchFamily="34" charset="0"/>
              </a:rPr>
              <a:t>un pantalón                                               (6) unas zapatillas de deporte</a:t>
            </a:r>
          </a:p>
          <a:p>
            <a:pPr marL="342900" indent="-342900">
              <a:buFontTx/>
              <a:buAutoNum type="arabicParenBoth"/>
            </a:pPr>
            <a:r>
              <a:rPr lang="en-GB">
                <a:latin typeface="Calibri" pitchFamily="34" charset="0"/>
              </a:rPr>
              <a:t>un jersey con capucha                             (7) una camiseta</a:t>
            </a:r>
          </a:p>
          <a:p>
            <a:pPr marL="342900" indent="-342900">
              <a:buFontTx/>
              <a:buAutoNum type="arabicParenBoth"/>
            </a:pPr>
            <a:r>
              <a:rPr lang="en-GB">
                <a:latin typeface="Calibri" pitchFamily="34" charset="0"/>
              </a:rPr>
              <a:t>unas botas                                                 (8) un jersey</a:t>
            </a:r>
          </a:p>
          <a:p>
            <a:pPr marL="342900" indent="-342900">
              <a:buFontTx/>
              <a:buAutoNum type="arabicParenBoth"/>
            </a:pPr>
            <a:r>
              <a:rPr lang="en-GB">
                <a:latin typeface="Calibri" pitchFamily="34" charset="0"/>
              </a:rPr>
              <a:t>una chaqueta                                            (9) unos zapatos</a:t>
            </a:r>
          </a:p>
          <a:p>
            <a:pPr marL="342900" indent="-342900">
              <a:buFontTx/>
              <a:buAutoNum type="arabicParenBoth"/>
            </a:pPr>
            <a:r>
              <a:rPr lang="en-GB">
                <a:latin typeface="Calibri" pitchFamily="34" charset="0"/>
              </a:rPr>
              <a:t>unos guantes                                           (10) unos calcetines</a:t>
            </a:r>
          </a:p>
        </p:txBody>
      </p:sp>
      <p:pic>
        <p:nvPicPr>
          <p:cNvPr id="14347" name="Picture 22" descr="http://tbn1.google.com/images?q=tbn:HyZddj_oeFEE6M:http://www.artvex.com/content/Clip_Art/Clothing/Socks/0015533.gif">
            <a:hlinkClick r:id="rId21"/>
          </p:cNvPr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5286375" y="1000125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8" name="TextBox 16"/>
          <p:cNvSpPr txBox="1">
            <a:spLocks noChangeArrowheads="1"/>
          </p:cNvSpPr>
          <p:nvPr/>
        </p:nvSpPr>
        <p:spPr bwMode="auto">
          <a:xfrm>
            <a:off x="714375" y="214313"/>
            <a:ext cx="3071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LA ROPA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3635375" y="6643688"/>
            <a:ext cx="55086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800">
                <a:latin typeface="Arial Rounded MT Bold" pitchFamily="34" charset="0"/>
              </a:rPr>
              <a:t>©MFL Sunderland 2009 MC </a:t>
            </a:r>
            <a:r>
              <a:rPr lang="en-GB" sz="800">
                <a:latin typeface="Arial Rounded MT Bold" pitchFamily="34" charset="0"/>
                <a:hlinkClick r:id="rId23"/>
              </a:rPr>
              <a:t>http://www.sunderlandschools.org/mfl-sunderland</a:t>
            </a:r>
            <a:r>
              <a:rPr lang="en-GB" sz="800">
                <a:latin typeface="Arial Rounded MT Bold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tbn2.google.com/images?q=tbn:Nkgq1T91haunQM:http://www.woodlandspec.com/WD%2520Catalog/art/bedford%2520precision%2520tool/tyvek_pants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785813"/>
            <a:ext cx="10287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4" descr="http://tbn0.google.com/images?q=tbn:fnHwcwDOYw7swM:http://www.fotosearch.com/bthumb/UNC/UNC130/u26706235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88" y="1000125"/>
            <a:ext cx="9144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http://tbn1.google.com/images?q=tbn:_Q_5eaIwrWAKJM:http://www.fotosearch.com/bthumb/UNC/UNC130/u23604738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875" y="1000125"/>
            <a:ext cx="12954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8" descr="http://tbn2.google.com/images?q=tbn:yj3qrz5ZtWKqqM:http://ua.dnr.wi.gov/org/caer/cea/publications/clipart/thumbnails/rcyshoes_small.gif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00875" y="1143000"/>
            <a:ext cx="12223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0" descr="http://tbn0.google.com/images?q=tbn:vt3Q2PA7ABefKM:http://www.fotosearch.com/bthumb/ARP/ARP113/Tennies.jpg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71500" y="2643188"/>
            <a:ext cx="94297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2" descr="http://tbn0.google.com/images?q=tbn:X3AEgTsWDbVsUM:http://school.discoveryeducation.com/clipart/small/boots.gif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143125" y="2786063"/>
            <a:ext cx="6762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4" descr="http://tbn1.google.com/images?q=tbn:1sCNj85xxkpSZM:http://www.istockphoto.com/file_thumbview_approve/5488991/2/istockphoto_5488991-plain-hooded-sweatshirt.jpg">
            <a:hlinkClick r:id="rId15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571875" y="2428875"/>
            <a:ext cx="11620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8" descr="http://tbn3.google.com/images?q=tbn:hglHtAwY_iQygM:http://www.fotosearch.com/bthumb/SUE/SUE104/BWBW1204.jpg">
            <a:hlinkClick r:id="rId17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215188" y="2500313"/>
            <a:ext cx="9144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20" descr="http://tbn0.google.com/images?q=tbn:mF6IaAAC9f7kyM:http://www.fotosearch.com/bthumb/ICL/ICL133/SKH_068.jpg">
            <a:hlinkClick r:id="rId19"/>
          </p:cNvPr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500688" y="2571750"/>
            <a:ext cx="8001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TextBox 14"/>
          <p:cNvSpPr txBox="1">
            <a:spLocks noChangeArrowheads="1"/>
          </p:cNvSpPr>
          <p:nvPr/>
        </p:nvSpPr>
        <p:spPr bwMode="auto">
          <a:xfrm>
            <a:off x="357188" y="4071938"/>
            <a:ext cx="81438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Both"/>
            </a:pPr>
            <a:r>
              <a:rPr lang="en-GB">
                <a:latin typeface="Calibri" pitchFamily="34" charset="0"/>
              </a:rPr>
              <a:t>un pantalón azul                                       (6) unas zapatillas de deporte negras</a:t>
            </a:r>
          </a:p>
          <a:p>
            <a:pPr marL="342900" indent="-342900">
              <a:buFontTx/>
              <a:buAutoNum type="arabicParenBoth"/>
            </a:pPr>
            <a:r>
              <a:rPr lang="en-GB">
                <a:latin typeface="Calibri" pitchFamily="34" charset="0"/>
              </a:rPr>
              <a:t>un jersey con capucha verde                  (7) una camiseta amarilla</a:t>
            </a:r>
          </a:p>
          <a:p>
            <a:pPr marL="342900" indent="-342900">
              <a:buFontTx/>
              <a:buAutoNum type="arabicParenBoth"/>
            </a:pPr>
            <a:r>
              <a:rPr lang="en-GB">
                <a:latin typeface="Calibri" pitchFamily="34" charset="0"/>
              </a:rPr>
              <a:t>unas botas marrones                               (8) un jersey morado</a:t>
            </a:r>
          </a:p>
          <a:p>
            <a:pPr marL="342900" indent="-342900">
              <a:buFontTx/>
              <a:buAutoNum type="arabicParenBoth"/>
            </a:pPr>
            <a:r>
              <a:rPr lang="en-GB">
                <a:latin typeface="Calibri" pitchFamily="34" charset="0"/>
              </a:rPr>
              <a:t>una chaqueta gris                                     (9) unos zapatos blancos</a:t>
            </a:r>
          </a:p>
          <a:p>
            <a:pPr marL="342900" indent="-342900">
              <a:buFontTx/>
              <a:buAutoNum type="arabicParenBoth"/>
            </a:pPr>
            <a:r>
              <a:rPr lang="en-GB">
                <a:latin typeface="Calibri" pitchFamily="34" charset="0"/>
              </a:rPr>
              <a:t>unos guantes rojos                                  (10) unos calcetines color naranja</a:t>
            </a:r>
          </a:p>
        </p:txBody>
      </p:sp>
      <p:pic>
        <p:nvPicPr>
          <p:cNvPr id="16395" name="Picture 22" descr="http://tbn1.google.com/images?q=tbn:HyZddj_oeFEE6M:http://www.artvex.com/content/Clip_Art/Clothing/Socks/0015533.gif">
            <a:hlinkClick r:id="rId21"/>
          </p:cNvPr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5357813" y="1000125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6" name="TextBox 12"/>
          <p:cNvSpPr txBox="1">
            <a:spLocks noChangeArrowheads="1"/>
          </p:cNvSpPr>
          <p:nvPr/>
        </p:nvSpPr>
        <p:spPr bwMode="auto">
          <a:xfrm>
            <a:off x="642938" y="285750"/>
            <a:ext cx="2000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LA ROPA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LA ROPA WORKSHEETS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GB" smtClean="0"/>
              <a:t>Designed for use primarily with lower ability sets.</a:t>
            </a:r>
          </a:p>
          <a:p>
            <a:pPr>
              <a:buFont typeface="Arial" charset="0"/>
              <a:buNone/>
            </a:pPr>
            <a:r>
              <a:rPr lang="en-GB" smtClean="0"/>
              <a:t>Slide 1 requires students to match number to the correct drawing.</a:t>
            </a:r>
          </a:p>
          <a:p>
            <a:pPr>
              <a:buFont typeface="Arial" charset="0"/>
              <a:buNone/>
            </a:pPr>
            <a:r>
              <a:rPr lang="en-GB" smtClean="0"/>
              <a:t>Slide 2 requires students to colour in the pictures according to instructions.</a:t>
            </a:r>
          </a:p>
          <a:p>
            <a:pPr>
              <a:buFont typeface="Arial" charset="0"/>
              <a:buNone/>
            </a:pPr>
            <a:r>
              <a:rPr lang="en-GB" smtClean="0"/>
              <a:t>More able students could be given slide one and asked to colour the pictures then label them.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133</Words>
  <Application>Microsoft Office PowerPoint</Application>
  <PresentationFormat>On-screen Show (4:3)</PresentationFormat>
  <Paragraphs>21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Arial</vt:lpstr>
      <vt:lpstr>Arial Rounded MT Bold</vt:lpstr>
      <vt:lpstr>Office Theme</vt:lpstr>
      <vt:lpstr>Slide 1</vt:lpstr>
      <vt:lpstr>Slide 2</vt:lpstr>
      <vt:lpstr>LA ROPA WORKSHEETS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Clare</cp:lastModifiedBy>
  <cp:revision>4</cp:revision>
  <dcterms:created xsi:type="dcterms:W3CDTF">2009-02-20T17:25:43Z</dcterms:created>
  <dcterms:modified xsi:type="dcterms:W3CDTF">2009-02-23T14:27:06Z</dcterms:modified>
</cp:coreProperties>
</file>