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0" r:id="rId12"/>
    <p:sldId id="265" r:id="rId13"/>
    <p:sldId id="266" r:id="rId14"/>
    <p:sldId id="267" r:id="rId15"/>
    <p:sldId id="26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F9F02-3338-4DDF-8751-56F60544A7CA}" type="datetimeFigureOut">
              <a:rPr lang="en-GB" smtClean="0"/>
              <a:t>01/11/2015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4A344-B02C-4109-B2AD-7509F985CE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98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WORDMAT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4A344-B02C-4109-B2AD-7509F985CE4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317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30BDF-B21B-413D-9563-C5961402494B}" type="datetimeFigureOut">
              <a:rPr lang="en-GB" smtClean="0"/>
              <a:pPr/>
              <a:t>01/11/2015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C1953-7DF8-41E3-A536-E1E4A728AAA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3.jpeg"/><Relationship Id="rId3" Type="http://schemas.openxmlformats.org/officeDocument/2006/relationships/image" Target="../media/image14.jpeg"/><Relationship Id="rId7" Type="http://schemas.openxmlformats.org/officeDocument/2006/relationships/image" Target="../media/image11.jpeg"/><Relationship Id="rId12" Type="http://schemas.openxmlformats.org/officeDocument/2006/relationships/image" Target="../media/image5.jpeg"/><Relationship Id="rId2" Type="http://schemas.openxmlformats.org/officeDocument/2006/relationships/image" Target="../media/image15.png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6.jpeg"/><Relationship Id="rId5" Type="http://schemas.openxmlformats.org/officeDocument/2006/relationships/image" Target="../media/image12.jpeg"/><Relationship Id="rId1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3.png"/><Relationship Id="rId9" Type="http://schemas.openxmlformats.org/officeDocument/2006/relationships/image" Target="../media/image8.gif"/><Relationship Id="rId1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5.jpeg"/><Relationship Id="rId3" Type="http://schemas.openxmlformats.org/officeDocument/2006/relationships/image" Target="../media/image15.png"/><Relationship Id="rId7" Type="http://schemas.openxmlformats.org/officeDocument/2006/relationships/image" Target="../media/image10.png"/><Relationship Id="rId12" Type="http://schemas.openxmlformats.org/officeDocument/2006/relationships/image" Target="../media/image6.jpeg"/><Relationship Id="rId1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11" Type="http://schemas.openxmlformats.org/officeDocument/2006/relationships/image" Target="../media/image7.png"/><Relationship Id="rId5" Type="http://schemas.openxmlformats.org/officeDocument/2006/relationships/image" Target="../media/image13.png"/><Relationship Id="rId15" Type="http://schemas.openxmlformats.org/officeDocument/2006/relationships/image" Target="../media/image4.png"/><Relationship Id="rId10" Type="http://schemas.openxmlformats.org/officeDocument/2006/relationships/image" Target="../media/image8.gif"/><Relationship Id="rId4" Type="http://schemas.openxmlformats.org/officeDocument/2006/relationships/image" Target="../media/image14.jpeg"/><Relationship Id="rId9" Type="http://schemas.openxmlformats.org/officeDocument/2006/relationships/image" Target="../media/image9.jpeg"/><Relationship Id="rId1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En </a:t>
            </a:r>
            <a:r>
              <a:rPr lang="en-GB" dirty="0" err="1" smtClean="0"/>
              <a:t>clase</a:t>
            </a:r>
            <a:r>
              <a:rPr lang="en-GB" dirty="0" smtClean="0"/>
              <a:t> de </a:t>
            </a:r>
            <a:r>
              <a:rPr lang="en-GB" dirty="0" err="1" smtClean="0"/>
              <a:t>español</a:t>
            </a:r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31032" y="6611779"/>
            <a:ext cx="8712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1000" dirty="0" err="1" smtClean="0">
                <a:latin typeface="Arial Rounded MT Bold" panose="020F0704030504030204" pitchFamily="34" charset="0"/>
              </a:rPr>
              <a:t>MConnolly</a:t>
            </a:r>
            <a:r>
              <a:rPr lang="en-GB" sz="1000" dirty="0" smtClean="0">
                <a:latin typeface="Arial Rounded MT Bold" panose="020F0704030504030204" pitchFamily="34" charset="0"/>
              </a:rPr>
              <a:t> 2015 </a:t>
            </a:r>
            <a:r>
              <a:rPr lang="en-GB" sz="10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1000" dirty="0" smtClean="0">
                <a:latin typeface="Arial Rounded MT Bold" panose="020F0704030504030204" pitchFamily="34" charset="0"/>
              </a:rPr>
              <a:t>  </a:t>
            </a:r>
            <a:endParaRPr lang="en-GB" sz="10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Leed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Picture 2" descr="re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628800"/>
            <a:ext cx="2348177" cy="2237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 </a:t>
            </a:r>
            <a:r>
              <a:rPr lang="en-GB" dirty="0" err="1" smtClean="0"/>
              <a:t>entiendo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Picture 2" descr="Decisions_clip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8987" y="2043112"/>
            <a:ext cx="2486025" cy="2771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Escribid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Picture 2" descr="wr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92300" y="1466850"/>
            <a:ext cx="53594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Fenomenal</a:t>
            </a:r>
            <a:r>
              <a:rPr lang="en-GB" dirty="0" smtClean="0"/>
              <a:t>, </a:t>
            </a:r>
            <a:r>
              <a:rPr lang="en-GB" dirty="0" err="1" smtClean="0"/>
              <a:t>chicos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Picture 2" descr="brillia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2109787"/>
            <a:ext cx="3810000" cy="2638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 </a:t>
            </a:r>
            <a:r>
              <a:rPr lang="en-GB" dirty="0" err="1" smtClean="0"/>
              <a:t>ahora</a:t>
            </a:r>
            <a:r>
              <a:rPr lang="en-GB" dirty="0" smtClean="0"/>
              <a:t>, </a:t>
            </a:r>
            <a:r>
              <a:rPr lang="en-GB" dirty="0" err="1" smtClean="0"/>
              <a:t>deberes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Picture 2" descr="homewo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196752"/>
            <a:ext cx="3403790" cy="4941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 </a:t>
            </a:r>
            <a:r>
              <a:rPr lang="en-GB" dirty="0" err="1" smtClean="0"/>
              <a:t>tengo</a:t>
            </a:r>
            <a:r>
              <a:rPr lang="en-GB" dirty="0" smtClean="0"/>
              <a:t> agenda.</a:t>
            </a:r>
            <a:endParaRPr lang="en-GB" dirty="0"/>
          </a:p>
        </p:txBody>
      </p:sp>
      <p:pic>
        <p:nvPicPr>
          <p:cNvPr id="3" name="Picture 2" descr="diar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340768"/>
            <a:ext cx="4528522" cy="3781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 CLASE DE ESPAÑOL</a:t>
            </a:r>
            <a:endParaRPr lang="en-GB" dirty="0"/>
          </a:p>
        </p:txBody>
      </p:sp>
      <p:pic>
        <p:nvPicPr>
          <p:cNvPr id="3" name="Picture 2" descr="diar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412776"/>
            <a:ext cx="1121083" cy="936104"/>
          </a:xfrm>
          <a:prstGeom prst="rect">
            <a:avLst/>
          </a:prstGeom>
        </p:spPr>
      </p:pic>
      <p:pic>
        <p:nvPicPr>
          <p:cNvPr id="4" name="Picture 3" descr="homewo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852936"/>
            <a:ext cx="744055" cy="1080120"/>
          </a:xfrm>
          <a:prstGeom prst="rect">
            <a:avLst/>
          </a:prstGeom>
        </p:spPr>
      </p:pic>
      <p:pic>
        <p:nvPicPr>
          <p:cNvPr id="5" name="Picture 4" descr="brillia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1412776"/>
            <a:ext cx="1368152" cy="947445"/>
          </a:xfrm>
          <a:prstGeom prst="rect">
            <a:avLst/>
          </a:prstGeom>
        </p:spPr>
      </p:pic>
      <p:pic>
        <p:nvPicPr>
          <p:cNvPr id="6" name="Picture 5" descr="wri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2636912"/>
            <a:ext cx="1872208" cy="1458094"/>
          </a:xfrm>
          <a:prstGeom prst="rect">
            <a:avLst/>
          </a:prstGeom>
        </p:spPr>
      </p:pic>
      <p:pic>
        <p:nvPicPr>
          <p:cNvPr id="7" name="Picture 6" descr="read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95936" y="1412776"/>
            <a:ext cx="982480" cy="936104"/>
          </a:xfrm>
          <a:prstGeom prst="rect">
            <a:avLst/>
          </a:prstGeom>
        </p:spPr>
      </p:pic>
      <p:pic>
        <p:nvPicPr>
          <p:cNvPr id="8" name="Picture 7" descr="Decisions_clipar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80112" y="1340768"/>
            <a:ext cx="1008112" cy="1123987"/>
          </a:xfrm>
          <a:prstGeom prst="rect">
            <a:avLst/>
          </a:prstGeom>
        </p:spPr>
      </p:pic>
      <p:pic>
        <p:nvPicPr>
          <p:cNvPr id="9" name="Picture 8" descr="speak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48264" y="1484784"/>
            <a:ext cx="1408157" cy="792088"/>
          </a:xfrm>
          <a:prstGeom prst="rect">
            <a:avLst/>
          </a:prstGeom>
        </p:spPr>
      </p:pic>
      <p:pic>
        <p:nvPicPr>
          <p:cNvPr id="10" name="Picture 9" descr="listen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3928" y="2924944"/>
            <a:ext cx="1296144" cy="1011724"/>
          </a:xfrm>
          <a:prstGeom prst="rect">
            <a:avLst/>
          </a:prstGeom>
        </p:spPr>
      </p:pic>
      <p:pic>
        <p:nvPicPr>
          <p:cNvPr id="11" name="Picture 10" descr="silence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580112" y="2780928"/>
            <a:ext cx="1296144" cy="1296144"/>
          </a:xfrm>
          <a:prstGeom prst="rect">
            <a:avLst/>
          </a:prstGeom>
        </p:spPr>
      </p:pic>
      <p:pic>
        <p:nvPicPr>
          <p:cNvPr id="12" name="Picture 11" descr="pen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08304" y="2996952"/>
            <a:ext cx="1290493" cy="864096"/>
          </a:xfrm>
          <a:prstGeom prst="rect">
            <a:avLst/>
          </a:prstGeom>
        </p:spPr>
      </p:pic>
      <p:pic>
        <p:nvPicPr>
          <p:cNvPr id="13" name="Picture 12" descr="ruler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95536" y="4293096"/>
            <a:ext cx="1224136" cy="916921"/>
          </a:xfrm>
          <a:prstGeom prst="rect">
            <a:avLst/>
          </a:prstGeom>
        </p:spPr>
      </p:pic>
      <p:pic>
        <p:nvPicPr>
          <p:cNvPr id="14" name="Picture 13" descr="date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123728" y="4221088"/>
            <a:ext cx="1152128" cy="1017151"/>
          </a:xfrm>
          <a:prstGeom prst="rect">
            <a:avLst/>
          </a:prstGeom>
        </p:spPr>
      </p:pic>
      <p:pic>
        <p:nvPicPr>
          <p:cNvPr id="15" name="Picture 14" descr="title-tag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067944" y="4221088"/>
            <a:ext cx="1008112" cy="1008112"/>
          </a:xfrm>
          <a:prstGeom prst="rect">
            <a:avLst/>
          </a:prstGeom>
        </p:spPr>
      </p:pic>
      <p:pic>
        <p:nvPicPr>
          <p:cNvPr id="16" name="Picture 15" descr="register-img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452320" y="4149080"/>
            <a:ext cx="936104" cy="932984"/>
          </a:xfrm>
          <a:prstGeom prst="rect">
            <a:avLst/>
          </a:prstGeom>
        </p:spPr>
      </p:pic>
      <p:pic>
        <p:nvPicPr>
          <p:cNvPr id="17" name="Picture 2" descr="http://media5.picsearch.com/is?ve4yGlPC2diFzoIQFsS_X4PN8IgGSLFHt119Kp59Nh0&amp;height=34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724128" y="4221088"/>
            <a:ext cx="1080120" cy="108012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07504" y="13407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835696" y="141277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635896" y="141277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220072" y="148478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804248" y="148478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79512" y="29969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691680" y="29969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563888" y="29249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5436096" y="28529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6948264" y="285293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323528" y="42210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763688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12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3707904" y="429309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13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5436096" y="41490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14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7092280" y="407707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 CLASE DE ESPAÑOL</a:t>
            </a:r>
            <a:endParaRPr lang="en-GB" dirty="0"/>
          </a:p>
        </p:txBody>
      </p:sp>
      <p:pic>
        <p:nvPicPr>
          <p:cNvPr id="3" name="Picture 2" descr="diar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412776"/>
            <a:ext cx="1121083" cy="936104"/>
          </a:xfrm>
          <a:prstGeom prst="rect">
            <a:avLst/>
          </a:prstGeom>
        </p:spPr>
      </p:pic>
      <p:pic>
        <p:nvPicPr>
          <p:cNvPr id="4" name="Picture 3" descr="homewor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2852936"/>
            <a:ext cx="744055" cy="1080120"/>
          </a:xfrm>
          <a:prstGeom prst="rect">
            <a:avLst/>
          </a:prstGeom>
        </p:spPr>
      </p:pic>
      <p:pic>
        <p:nvPicPr>
          <p:cNvPr id="5" name="Picture 4" descr="brillian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1412776"/>
            <a:ext cx="1368152" cy="947445"/>
          </a:xfrm>
          <a:prstGeom prst="rect">
            <a:avLst/>
          </a:prstGeom>
        </p:spPr>
      </p:pic>
      <p:pic>
        <p:nvPicPr>
          <p:cNvPr id="6" name="Picture 5" descr="writ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5696" y="2564904"/>
            <a:ext cx="1872208" cy="1458094"/>
          </a:xfrm>
          <a:prstGeom prst="rect">
            <a:avLst/>
          </a:prstGeom>
        </p:spPr>
      </p:pic>
      <p:pic>
        <p:nvPicPr>
          <p:cNvPr id="7" name="Picture 6" descr="read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95936" y="1412776"/>
            <a:ext cx="982480" cy="936104"/>
          </a:xfrm>
          <a:prstGeom prst="rect">
            <a:avLst/>
          </a:prstGeom>
        </p:spPr>
      </p:pic>
      <p:pic>
        <p:nvPicPr>
          <p:cNvPr id="8" name="Picture 7" descr="Decisions_clipar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80112" y="1340768"/>
            <a:ext cx="1008112" cy="1123987"/>
          </a:xfrm>
          <a:prstGeom prst="rect">
            <a:avLst/>
          </a:prstGeom>
        </p:spPr>
      </p:pic>
      <p:pic>
        <p:nvPicPr>
          <p:cNvPr id="9" name="Picture 8" descr="speak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48264" y="1484784"/>
            <a:ext cx="1408157" cy="792088"/>
          </a:xfrm>
          <a:prstGeom prst="rect">
            <a:avLst/>
          </a:prstGeom>
        </p:spPr>
      </p:pic>
      <p:pic>
        <p:nvPicPr>
          <p:cNvPr id="10" name="Picture 9" descr="listen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923928" y="2924944"/>
            <a:ext cx="1296144" cy="1011724"/>
          </a:xfrm>
          <a:prstGeom prst="rect">
            <a:avLst/>
          </a:prstGeom>
        </p:spPr>
      </p:pic>
      <p:pic>
        <p:nvPicPr>
          <p:cNvPr id="11" name="Picture 10" descr="silence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580112" y="2780928"/>
            <a:ext cx="1296144" cy="1296144"/>
          </a:xfrm>
          <a:prstGeom prst="rect">
            <a:avLst/>
          </a:prstGeom>
        </p:spPr>
      </p:pic>
      <p:pic>
        <p:nvPicPr>
          <p:cNvPr id="12" name="Picture 11" descr="pen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308304" y="2996952"/>
            <a:ext cx="1290493" cy="864096"/>
          </a:xfrm>
          <a:prstGeom prst="rect">
            <a:avLst/>
          </a:prstGeom>
        </p:spPr>
      </p:pic>
      <p:pic>
        <p:nvPicPr>
          <p:cNvPr id="13" name="Picture 12" descr="ruler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95536" y="4293096"/>
            <a:ext cx="1224136" cy="916921"/>
          </a:xfrm>
          <a:prstGeom prst="rect">
            <a:avLst/>
          </a:prstGeom>
        </p:spPr>
      </p:pic>
      <p:pic>
        <p:nvPicPr>
          <p:cNvPr id="14" name="Picture 13" descr="date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123728" y="4221088"/>
            <a:ext cx="1152128" cy="1017151"/>
          </a:xfrm>
          <a:prstGeom prst="rect">
            <a:avLst/>
          </a:prstGeom>
        </p:spPr>
      </p:pic>
      <p:pic>
        <p:nvPicPr>
          <p:cNvPr id="15" name="Picture 14" descr="title-tag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995936" y="4365104"/>
            <a:ext cx="1008112" cy="1008112"/>
          </a:xfrm>
          <a:prstGeom prst="rect">
            <a:avLst/>
          </a:prstGeom>
        </p:spPr>
      </p:pic>
      <p:pic>
        <p:nvPicPr>
          <p:cNvPr id="16" name="Picture 15" descr="register-img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452320" y="4221088"/>
            <a:ext cx="936104" cy="932984"/>
          </a:xfrm>
          <a:prstGeom prst="rect">
            <a:avLst/>
          </a:prstGeom>
        </p:spPr>
      </p:pic>
      <p:pic>
        <p:nvPicPr>
          <p:cNvPr id="17" name="Picture 2" descr="http://media5.picsearch.com/is?ve4yGlPC2diFzoIQFsS_X4PN8IgGSLFHt119Kp59Nh0&amp;height=341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868144" y="4365104"/>
            <a:ext cx="936104" cy="936104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07504" y="13407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835696" y="141277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635896" y="141277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220072" y="148478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804248" y="148478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79512" y="29969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691680" y="29969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563888" y="29249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5436096" y="28529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6948264" y="285293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323528" y="42210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763688" y="42210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12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3707904" y="429309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13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5436096" y="41490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14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7092280" y="407707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51520" y="242088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No </a:t>
            </a:r>
            <a:r>
              <a:rPr lang="en-GB" sz="1600" dirty="0" err="1" smtClean="0"/>
              <a:t>tengo</a:t>
            </a:r>
            <a:r>
              <a:rPr lang="en-GB" sz="1600" dirty="0" smtClean="0"/>
              <a:t> agenda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79512" y="530120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No </a:t>
            </a:r>
            <a:r>
              <a:rPr lang="en-GB" sz="1600" dirty="0" err="1" smtClean="0"/>
              <a:t>tengo</a:t>
            </a:r>
            <a:r>
              <a:rPr lang="en-GB" sz="1600" dirty="0" smtClean="0"/>
              <a:t> </a:t>
            </a:r>
            <a:r>
              <a:rPr lang="en-GB" sz="1600" dirty="0" err="1" smtClean="0"/>
              <a:t>regla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2267744" y="522920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la </a:t>
            </a:r>
            <a:r>
              <a:rPr lang="en-GB" sz="1600" dirty="0" err="1" smtClean="0"/>
              <a:t>fecha</a:t>
            </a:r>
            <a:endParaRPr lang="en-GB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4067944" y="522920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el </a:t>
            </a:r>
            <a:r>
              <a:rPr lang="en-GB" sz="1600" dirty="0" err="1" smtClean="0"/>
              <a:t>título</a:t>
            </a:r>
            <a:endParaRPr lang="en-GB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5724128" y="53732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buenos</a:t>
            </a:r>
            <a:r>
              <a:rPr lang="en-GB" dirty="0" smtClean="0"/>
              <a:t> </a:t>
            </a:r>
            <a:r>
              <a:rPr lang="en-GB" dirty="0" err="1" smtClean="0"/>
              <a:t>días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7524328" y="530120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 </a:t>
            </a:r>
            <a:r>
              <a:rPr lang="en-GB" dirty="0" err="1" smtClean="0"/>
              <a:t>lista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123728" y="2420888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fenomenal</a:t>
            </a:r>
            <a:endParaRPr lang="en-GB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3923928" y="24208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leed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5436096" y="2420888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no </a:t>
            </a:r>
            <a:r>
              <a:rPr lang="en-GB" sz="1600" dirty="0" err="1" smtClean="0"/>
              <a:t>entiendo</a:t>
            </a:r>
            <a:endParaRPr lang="en-GB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7092280" y="234888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hablad</a:t>
            </a:r>
            <a:endParaRPr lang="en-GB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395536" y="3933056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deberes</a:t>
            </a:r>
            <a:endParaRPr lang="en-GB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1979712" y="3861048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escribid</a:t>
            </a:r>
            <a:endParaRPr lang="en-GB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3923928" y="4005064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escuchad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7164288" y="364502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Necesito</a:t>
            </a:r>
            <a:r>
              <a:rPr lang="en-GB" sz="1600" dirty="0" smtClean="0"/>
              <a:t> un </a:t>
            </a:r>
            <a:r>
              <a:rPr lang="en-GB" sz="1600" dirty="0" err="1" smtClean="0"/>
              <a:t>boli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5796136" y="3933056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silencio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media5.picsearch.com/is?ve4yGlPC2diFzoIQFsS_X4PN8IgGSLFHt119Kp59Nh0&amp;height=3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3248025" cy="3248026"/>
          </a:xfrm>
          <a:prstGeom prst="rect">
            <a:avLst/>
          </a:prstGeom>
          <a:noFill/>
        </p:spPr>
      </p:pic>
      <p:pic>
        <p:nvPicPr>
          <p:cNvPr id="4" name="Picture 3" descr="register-im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196752"/>
            <a:ext cx="2857500" cy="2847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4725144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err="1" smtClean="0"/>
              <a:t>Buenas</a:t>
            </a:r>
            <a:r>
              <a:rPr lang="en-GB" sz="2400" dirty="0" smtClean="0"/>
              <a:t> </a:t>
            </a:r>
            <a:r>
              <a:rPr lang="en-GB" sz="2400" dirty="0" err="1" smtClean="0"/>
              <a:t>tardes</a:t>
            </a:r>
            <a:r>
              <a:rPr lang="en-GB" sz="2400" dirty="0" smtClean="0"/>
              <a:t>.  </a:t>
            </a:r>
            <a:r>
              <a:rPr lang="en-GB" sz="2400" dirty="0" err="1" smtClean="0"/>
              <a:t>Voy</a:t>
            </a:r>
            <a:r>
              <a:rPr lang="en-GB" sz="2400" dirty="0" smtClean="0"/>
              <a:t> a </a:t>
            </a:r>
            <a:r>
              <a:rPr lang="en-GB" sz="2400" dirty="0" err="1" smtClean="0"/>
              <a:t>pasar</a:t>
            </a:r>
            <a:r>
              <a:rPr lang="en-GB" sz="2400" dirty="0" smtClean="0"/>
              <a:t> la </a:t>
            </a:r>
            <a:r>
              <a:rPr lang="en-GB" sz="2400" dirty="0" err="1" smtClean="0"/>
              <a:t>lista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smtClean="0"/>
              <a:t>Buenos </a:t>
            </a:r>
            <a:r>
              <a:rPr lang="en-GB" sz="2400" dirty="0" err="1" smtClean="0"/>
              <a:t>días</a:t>
            </a:r>
            <a:r>
              <a:rPr lang="en-GB" sz="2400" dirty="0" smtClean="0"/>
              <a:t>.  </a:t>
            </a:r>
            <a:r>
              <a:rPr lang="en-GB" sz="2400" dirty="0" err="1" smtClean="0"/>
              <a:t>Voy</a:t>
            </a:r>
            <a:r>
              <a:rPr lang="en-GB" sz="2400" dirty="0" smtClean="0"/>
              <a:t> a </a:t>
            </a:r>
            <a:r>
              <a:rPr lang="en-GB" sz="2400" dirty="0" err="1" smtClean="0"/>
              <a:t>pasar</a:t>
            </a:r>
            <a:r>
              <a:rPr lang="en-GB" sz="2400" dirty="0" smtClean="0"/>
              <a:t> la </a:t>
            </a:r>
            <a:r>
              <a:rPr lang="en-GB" sz="2400" dirty="0" err="1" smtClean="0"/>
              <a:t>lista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smtClean="0"/>
              <a:t>Buenos </a:t>
            </a:r>
            <a:r>
              <a:rPr lang="en-GB" sz="2400" dirty="0" err="1" smtClean="0"/>
              <a:t>días</a:t>
            </a:r>
            <a:r>
              <a:rPr lang="en-GB" sz="2400" dirty="0" smtClean="0"/>
              <a:t>.  ¿</a:t>
            </a:r>
            <a:r>
              <a:rPr lang="en-GB" sz="2400" dirty="0" err="1" smtClean="0"/>
              <a:t>Qué</a:t>
            </a:r>
            <a:r>
              <a:rPr lang="en-GB" sz="2400" dirty="0" smtClean="0"/>
              <a:t> </a:t>
            </a:r>
            <a:r>
              <a:rPr lang="en-GB" sz="2400" dirty="0" err="1" smtClean="0"/>
              <a:t>tal</a:t>
            </a:r>
            <a:r>
              <a:rPr lang="en-GB" sz="2400" dirty="0" smtClean="0"/>
              <a:t>?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132856"/>
            <a:ext cx="2276475" cy="2009775"/>
          </a:xfrm>
          <a:prstGeom prst="rect">
            <a:avLst/>
          </a:prstGeom>
        </p:spPr>
      </p:pic>
      <p:pic>
        <p:nvPicPr>
          <p:cNvPr id="4" name="Picture 3" descr="title-ta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988840"/>
            <a:ext cx="2179643" cy="21796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3608" y="4221088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err="1" smtClean="0"/>
              <a:t>Escribid</a:t>
            </a:r>
            <a:r>
              <a:rPr lang="en-GB" sz="2400" dirty="0" smtClean="0"/>
              <a:t> la </a:t>
            </a:r>
            <a:r>
              <a:rPr lang="en-GB" sz="2400" dirty="0" err="1" smtClean="0"/>
              <a:t>fecha</a:t>
            </a:r>
            <a:r>
              <a:rPr lang="en-GB" sz="2400" dirty="0" smtClean="0"/>
              <a:t> y el </a:t>
            </a:r>
            <a:r>
              <a:rPr lang="en-GB" sz="2400" dirty="0" err="1" smtClean="0"/>
              <a:t>título</a:t>
            </a:r>
            <a:r>
              <a:rPr lang="en-GB" sz="2400" dirty="0" smtClean="0"/>
              <a:t>, </a:t>
            </a:r>
            <a:r>
              <a:rPr lang="en-GB" sz="2400" dirty="0" err="1" smtClean="0"/>
              <a:t>por</a:t>
            </a:r>
            <a:r>
              <a:rPr lang="en-GB" sz="2400" dirty="0" smtClean="0"/>
              <a:t> </a:t>
            </a:r>
            <a:r>
              <a:rPr lang="en-GB" sz="2400" dirty="0" err="1" smtClean="0"/>
              <a:t>favor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Escribid</a:t>
            </a:r>
            <a:r>
              <a:rPr lang="en-GB" sz="2400" dirty="0" smtClean="0"/>
              <a:t> y </a:t>
            </a:r>
            <a:r>
              <a:rPr lang="en-GB" sz="2400" dirty="0" err="1" smtClean="0"/>
              <a:t>leed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Escribid</a:t>
            </a:r>
            <a:r>
              <a:rPr lang="en-GB" sz="2400" dirty="0" smtClean="0"/>
              <a:t>, </a:t>
            </a:r>
            <a:r>
              <a:rPr lang="en-GB" sz="2400" dirty="0" err="1" smtClean="0"/>
              <a:t>hablad</a:t>
            </a:r>
            <a:r>
              <a:rPr lang="en-GB" sz="2400" dirty="0" smtClean="0"/>
              <a:t> y </a:t>
            </a:r>
            <a:r>
              <a:rPr lang="en-GB" sz="2400" dirty="0" err="1" smtClean="0"/>
              <a:t>mirad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accent4">
                    <a:lumMod val="75000"/>
                  </a:schemeClr>
                </a:solidFill>
              </a:rPr>
              <a:t>Profe</a:t>
            </a:r>
            <a:r>
              <a:rPr lang="en-GB" dirty="0" smtClean="0"/>
              <a:t> o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alumno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/a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( 1)  </a:t>
            </a:r>
            <a:r>
              <a:rPr lang="en-GB" dirty="0" err="1" smtClean="0"/>
              <a:t>escuchad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( 2)  no </a:t>
            </a:r>
            <a:r>
              <a:rPr lang="en-GB" dirty="0" err="1" smtClean="0"/>
              <a:t>tengo</a:t>
            </a:r>
            <a:r>
              <a:rPr lang="en-GB" dirty="0" smtClean="0"/>
              <a:t> </a:t>
            </a:r>
            <a:r>
              <a:rPr lang="en-GB" dirty="0" err="1" smtClean="0"/>
              <a:t>regla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( 3)  no </a:t>
            </a:r>
            <a:r>
              <a:rPr lang="en-GB" dirty="0" err="1" smtClean="0"/>
              <a:t>entiendo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( 4)  </a:t>
            </a:r>
            <a:r>
              <a:rPr lang="en-GB" dirty="0" err="1" smtClean="0"/>
              <a:t>silencio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( 5)  </a:t>
            </a:r>
            <a:r>
              <a:rPr lang="en-GB" dirty="0" err="1" smtClean="0"/>
              <a:t>leed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( 6)  </a:t>
            </a:r>
            <a:r>
              <a:rPr lang="en-GB" dirty="0" err="1" smtClean="0"/>
              <a:t>escribid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( 7)  </a:t>
            </a:r>
            <a:r>
              <a:rPr lang="en-GB" dirty="0" err="1" smtClean="0"/>
              <a:t>necesito</a:t>
            </a:r>
            <a:r>
              <a:rPr lang="en-GB" dirty="0" smtClean="0"/>
              <a:t> un </a:t>
            </a:r>
            <a:r>
              <a:rPr lang="en-GB" dirty="0" err="1" smtClean="0"/>
              <a:t>boli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( 8)  no </a:t>
            </a:r>
            <a:r>
              <a:rPr lang="en-GB" dirty="0" err="1" smtClean="0"/>
              <a:t>tengo</a:t>
            </a:r>
            <a:r>
              <a:rPr lang="en-GB" dirty="0" smtClean="0"/>
              <a:t> agenda</a:t>
            </a:r>
          </a:p>
          <a:p>
            <a:pPr>
              <a:buNone/>
            </a:pPr>
            <a:r>
              <a:rPr lang="en-GB" dirty="0" smtClean="0"/>
              <a:t>( 9)  </a:t>
            </a:r>
            <a:r>
              <a:rPr lang="en-GB" dirty="0" err="1" smtClean="0"/>
              <a:t>más</a:t>
            </a:r>
            <a:r>
              <a:rPr lang="en-GB" dirty="0" smtClean="0"/>
              <a:t> </a:t>
            </a:r>
            <a:r>
              <a:rPr lang="en-GB" dirty="0" err="1" smtClean="0"/>
              <a:t>despacio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(10) </a:t>
            </a:r>
            <a:r>
              <a:rPr lang="en-GB" dirty="0" err="1" smtClean="0"/>
              <a:t>hablad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E60A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E60A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E60A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E60A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E60A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ul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484784"/>
            <a:ext cx="3024336" cy="22653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4149080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err="1" smtClean="0"/>
              <a:t>Profe</a:t>
            </a:r>
            <a:r>
              <a:rPr lang="en-GB" sz="2400" dirty="0" smtClean="0"/>
              <a:t>, no </a:t>
            </a:r>
            <a:r>
              <a:rPr lang="en-GB" sz="2400" dirty="0" err="1" smtClean="0"/>
              <a:t>tengo</a:t>
            </a:r>
            <a:r>
              <a:rPr lang="en-GB" sz="2400" dirty="0" smtClean="0"/>
              <a:t> </a:t>
            </a:r>
            <a:r>
              <a:rPr lang="en-GB" sz="2400" dirty="0" err="1" smtClean="0"/>
              <a:t>boli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Profe</a:t>
            </a:r>
            <a:r>
              <a:rPr lang="en-GB" sz="2400" dirty="0" smtClean="0"/>
              <a:t>, </a:t>
            </a:r>
            <a:r>
              <a:rPr lang="en-GB" sz="2400" dirty="0" err="1" smtClean="0"/>
              <a:t>necesito</a:t>
            </a:r>
            <a:r>
              <a:rPr lang="en-GB" sz="2400" dirty="0" smtClean="0"/>
              <a:t> </a:t>
            </a:r>
            <a:r>
              <a:rPr lang="en-GB" sz="2400" dirty="0" err="1" smtClean="0"/>
              <a:t>una</a:t>
            </a:r>
            <a:r>
              <a:rPr lang="en-GB" sz="2400" dirty="0" smtClean="0"/>
              <a:t> </a:t>
            </a:r>
            <a:r>
              <a:rPr lang="en-GB" sz="2400" dirty="0" err="1" smtClean="0"/>
              <a:t>calculadora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Profe</a:t>
            </a:r>
            <a:r>
              <a:rPr lang="en-GB" sz="2400" dirty="0" smtClean="0"/>
              <a:t>, no </a:t>
            </a:r>
            <a:r>
              <a:rPr lang="en-GB" sz="2400" dirty="0" err="1" smtClean="0"/>
              <a:t>tengo</a:t>
            </a:r>
            <a:r>
              <a:rPr lang="en-GB" sz="2400" dirty="0" smtClean="0"/>
              <a:t> </a:t>
            </a:r>
            <a:r>
              <a:rPr lang="en-GB" sz="2400" dirty="0" err="1" smtClean="0"/>
              <a:t>regla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476673"/>
            <a:ext cx="6492584" cy="33123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4149080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err="1" smtClean="0"/>
              <a:t>Profe</a:t>
            </a:r>
            <a:r>
              <a:rPr lang="en-GB" sz="2400" dirty="0" smtClean="0"/>
              <a:t>, </a:t>
            </a:r>
            <a:r>
              <a:rPr lang="en-GB" sz="2400" dirty="0" err="1" smtClean="0"/>
              <a:t>necesito</a:t>
            </a:r>
            <a:r>
              <a:rPr lang="en-GB" sz="2400" dirty="0" smtClean="0"/>
              <a:t> un </a:t>
            </a:r>
            <a:r>
              <a:rPr lang="en-GB" sz="2400" dirty="0" err="1" smtClean="0"/>
              <a:t>lápiz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Profe</a:t>
            </a:r>
            <a:r>
              <a:rPr lang="en-GB" sz="2400" dirty="0" smtClean="0"/>
              <a:t>, </a:t>
            </a:r>
            <a:r>
              <a:rPr lang="en-GB" sz="2400" dirty="0" err="1" smtClean="0"/>
              <a:t>necesito</a:t>
            </a:r>
            <a:r>
              <a:rPr lang="en-GB" sz="2400" dirty="0" smtClean="0"/>
              <a:t> un </a:t>
            </a:r>
            <a:r>
              <a:rPr lang="en-GB" sz="2400" dirty="0" err="1" smtClean="0"/>
              <a:t>boli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Profe</a:t>
            </a:r>
            <a:r>
              <a:rPr lang="en-GB" sz="2400" dirty="0" smtClean="0"/>
              <a:t>, </a:t>
            </a:r>
            <a:r>
              <a:rPr lang="en-GB" sz="2400" dirty="0" err="1" smtClean="0"/>
              <a:t>necesito</a:t>
            </a:r>
            <a:r>
              <a:rPr lang="en-GB" sz="2400" dirty="0" smtClean="0"/>
              <a:t> </a:t>
            </a:r>
            <a:r>
              <a:rPr lang="en-GB" sz="2400" dirty="0" err="1" smtClean="0"/>
              <a:t>una</a:t>
            </a:r>
            <a:r>
              <a:rPr lang="en-GB" sz="2400" dirty="0" smtClean="0"/>
              <a:t> </a:t>
            </a:r>
            <a:r>
              <a:rPr lang="en-GB" sz="2400" dirty="0" err="1" smtClean="0"/>
              <a:t>goma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len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548680"/>
            <a:ext cx="2706230" cy="27062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3573016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err="1" smtClean="0"/>
              <a:t>Silencio</a:t>
            </a:r>
            <a:r>
              <a:rPr lang="en-GB" sz="2400" dirty="0" smtClean="0"/>
              <a:t>, </a:t>
            </a:r>
            <a:r>
              <a:rPr lang="en-GB" sz="2400" dirty="0" err="1" smtClean="0"/>
              <a:t>por</a:t>
            </a:r>
            <a:r>
              <a:rPr lang="en-GB" sz="2400" dirty="0" smtClean="0"/>
              <a:t> </a:t>
            </a:r>
            <a:r>
              <a:rPr lang="en-GB" sz="2400" dirty="0" err="1" smtClean="0"/>
              <a:t>favor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Hablad</a:t>
            </a:r>
            <a:r>
              <a:rPr lang="en-GB" sz="2400" dirty="0" smtClean="0"/>
              <a:t>, </a:t>
            </a:r>
            <a:r>
              <a:rPr lang="en-GB" sz="2400" dirty="0" err="1" smtClean="0"/>
              <a:t>por</a:t>
            </a:r>
            <a:r>
              <a:rPr lang="en-GB" sz="2400" dirty="0" smtClean="0"/>
              <a:t> </a:t>
            </a:r>
            <a:r>
              <a:rPr lang="en-GB" sz="2400" dirty="0" err="1" smtClean="0"/>
              <a:t>favor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Escuchad</a:t>
            </a:r>
            <a:r>
              <a:rPr lang="en-GB" sz="2400" dirty="0" smtClean="0"/>
              <a:t>, </a:t>
            </a:r>
            <a:r>
              <a:rPr lang="en-GB" sz="2400" dirty="0" err="1" smtClean="0"/>
              <a:t>por</a:t>
            </a:r>
            <a:r>
              <a:rPr lang="en-GB" sz="2400" dirty="0" smtClean="0"/>
              <a:t> </a:t>
            </a:r>
            <a:r>
              <a:rPr lang="en-GB" sz="2400" dirty="0" err="1" smtClean="0"/>
              <a:t>favor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ste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620688"/>
            <a:ext cx="3038475" cy="23717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3573016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err="1" smtClean="0"/>
              <a:t>Hablad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Escribid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Escuchad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pe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476672"/>
            <a:ext cx="5544616" cy="31188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3933056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err="1" smtClean="0"/>
              <a:t>Escribid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Hablad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Escuchad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764704"/>
            <a:ext cx="2348177" cy="2237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3501008"/>
            <a:ext cx="4824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800" dirty="0" err="1" smtClean="0"/>
              <a:t>Leed</a:t>
            </a:r>
            <a:r>
              <a:rPr lang="en-GB" sz="28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800" dirty="0" err="1" smtClean="0"/>
              <a:t>Mirad</a:t>
            </a:r>
            <a:r>
              <a:rPr lang="en-GB" sz="28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800" dirty="0" err="1" smtClean="0"/>
              <a:t>Escuchad</a:t>
            </a:r>
            <a:r>
              <a:rPr lang="en-GB" sz="2800" dirty="0" smtClean="0"/>
              <a:t>.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ecisions_clip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76672"/>
            <a:ext cx="2486025" cy="27717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3501008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smtClean="0"/>
              <a:t>No </a:t>
            </a:r>
            <a:r>
              <a:rPr lang="en-GB" sz="2400" dirty="0" err="1" smtClean="0"/>
              <a:t>tengo</a:t>
            </a:r>
            <a:r>
              <a:rPr lang="en-GB" sz="2400" dirty="0" smtClean="0"/>
              <a:t> agenda.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Necesito</a:t>
            </a:r>
            <a:r>
              <a:rPr lang="en-GB" sz="2400" dirty="0" smtClean="0"/>
              <a:t> un </a:t>
            </a:r>
            <a:r>
              <a:rPr lang="en-GB" sz="2400" dirty="0" err="1" smtClean="0"/>
              <a:t>diccionario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smtClean="0"/>
              <a:t>No </a:t>
            </a:r>
            <a:r>
              <a:rPr lang="en-GB" sz="2400" dirty="0" err="1" smtClean="0"/>
              <a:t>entiendo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r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548680"/>
            <a:ext cx="4248472" cy="31108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3501008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err="1" smtClean="0"/>
              <a:t>Escribid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Escuchad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Entrad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rillia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764704"/>
            <a:ext cx="3810000" cy="26384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3861048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smtClean="0"/>
              <a:t>Bien, </a:t>
            </a:r>
            <a:r>
              <a:rPr lang="en-GB" sz="2400" dirty="0" err="1" smtClean="0"/>
              <a:t>chicos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Fenomenal</a:t>
            </a:r>
            <a:r>
              <a:rPr lang="en-GB" sz="2400" dirty="0" smtClean="0"/>
              <a:t>, </a:t>
            </a:r>
            <a:r>
              <a:rPr lang="en-GB" sz="2400" dirty="0" err="1" smtClean="0"/>
              <a:t>chicos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smtClean="0"/>
              <a:t>Fatal, </a:t>
            </a:r>
            <a:r>
              <a:rPr lang="en-GB" sz="2400" dirty="0" err="1" smtClean="0"/>
              <a:t>chicos</a:t>
            </a:r>
            <a:r>
              <a:rPr lang="en-GB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omewo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548680"/>
            <a:ext cx="2088232" cy="30314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5656" y="4293096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err="1" smtClean="0"/>
              <a:t>Sacad</a:t>
            </a:r>
            <a:r>
              <a:rPr lang="en-GB" sz="2400" dirty="0" smtClean="0"/>
              <a:t> los </a:t>
            </a:r>
            <a:r>
              <a:rPr lang="en-GB" sz="2400" dirty="0" err="1" smtClean="0"/>
              <a:t>cuadernos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err="1" smtClean="0"/>
              <a:t>Escribid</a:t>
            </a:r>
            <a:r>
              <a:rPr lang="en-GB" sz="2400" dirty="0" smtClean="0"/>
              <a:t> la </a:t>
            </a:r>
            <a:r>
              <a:rPr lang="en-GB" sz="2400" dirty="0" err="1" smtClean="0"/>
              <a:t>fecha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smtClean="0"/>
              <a:t>Y </a:t>
            </a:r>
            <a:r>
              <a:rPr lang="en-GB" sz="2400" dirty="0" err="1" smtClean="0"/>
              <a:t>ahora</a:t>
            </a:r>
            <a:r>
              <a:rPr lang="en-GB" sz="2400" dirty="0" smtClean="0"/>
              <a:t>, </a:t>
            </a:r>
            <a:r>
              <a:rPr lang="en-GB" sz="2400" dirty="0" err="1" smtClean="0"/>
              <a:t>deberes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Buenos </a:t>
            </a:r>
            <a:r>
              <a:rPr lang="en-GB" dirty="0" err="1" smtClean="0"/>
              <a:t>días</a:t>
            </a:r>
            <a:r>
              <a:rPr lang="en-GB" dirty="0" smtClean="0"/>
              <a:t>.  </a:t>
            </a:r>
            <a:r>
              <a:rPr lang="en-GB" dirty="0" err="1" smtClean="0"/>
              <a:t>Voy</a:t>
            </a:r>
            <a:r>
              <a:rPr lang="en-GB" dirty="0" smtClean="0"/>
              <a:t> a </a:t>
            </a:r>
            <a:r>
              <a:rPr lang="en-GB" dirty="0" err="1" smtClean="0"/>
              <a:t>pasar</a:t>
            </a:r>
            <a:r>
              <a:rPr lang="en-GB" dirty="0" smtClean="0"/>
              <a:t> la </a:t>
            </a:r>
            <a:r>
              <a:rPr lang="en-GB" dirty="0" err="1" smtClean="0"/>
              <a:t>lista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12290" name="Picture 2" descr="http://media5.picsearch.com/is?ve4yGlPC2diFzoIQFsS_X4PN8IgGSLFHt119Kp59Nh0&amp;height=3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3248025" cy="3248026"/>
          </a:xfrm>
          <a:prstGeom prst="rect">
            <a:avLst/>
          </a:prstGeom>
          <a:noFill/>
        </p:spPr>
      </p:pic>
      <p:pic>
        <p:nvPicPr>
          <p:cNvPr id="4" name="Picture 3" descr="register-im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844824"/>
            <a:ext cx="2857500" cy="2847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r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476672"/>
            <a:ext cx="4528522" cy="37813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5656" y="4581128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en-GB" sz="2400" dirty="0" smtClean="0"/>
              <a:t>No </a:t>
            </a:r>
            <a:r>
              <a:rPr lang="en-GB" sz="2400" dirty="0" err="1" smtClean="0"/>
              <a:t>tengo</a:t>
            </a:r>
            <a:r>
              <a:rPr lang="en-GB" sz="2400" dirty="0" smtClean="0"/>
              <a:t> </a:t>
            </a:r>
            <a:r>
              <a:rPr lang="en-GB" sz="2400" dirty="0" err="1" smtClean="0"/>
              <a:t>libro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smtClean="0"/>
              <a:t>No </a:t>
            </a:r>
            <a:r>
              <a:rPr lang="en-GB" sz="2400" dirty="0" err="1" smtClean="0"/>
              <a:t>tengo</a:t>
            </a:r>
            <a:r>
              <a:rPr lang="en-GB" sz="2400" dirty="0" smtClean="0"/>
              <a:t> </a:t>
            </a:r>
            <a:r>
              <a:rPr lang="en-GB" sz="2400" dirty="0" err="1" smtClean="0"/>
              <a:t>cuaderno</a:t>
            </a:r>
            <a:r>
              <a:rPr lang="en-GB" sz="2400" dirty="0" smtClean="0"/>
              <a:t>.</a:t>
            </a:r>
          </a:p>
          <a:p>
            <a:pPr marL="342900" indent="-342900">
              <a:buAutoNum type="arabicPlain"/>
            </a:pPr>
            <a:r>
              <a:rPr lang="en-GB" sz="2400" dirty="0" smtClean="0"/>
              <a:t>No </a:t>
            </a:r>
            <a:r>
              <a:rPr lang="en-GB" sz="2400" dirty="0" err="1" smtClean="0"/>
              <a:t>tengo</a:t>
            </a:r>
            <a:r>
              <a:rPr lang="en-GB" sz="2400" dirty="0" smtClean="0"/>
              <a:t> agenda.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Tarea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Now create your own classroom comic strip in Spanish.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DEBERES:  Learn the classroom words for a test next week – Wednesday</a:t>
            </a:r>
            <a:r>
              <a:rPr lang="en-GB" smtClean="0"/>
              <a:t>, October 14</a:t>
            </a:r>
            <a:r>
              <a:rPr lang="en-GB" baseline="30000" smtClean="0"/>
              <a:t>th</a:t>
            </a:r>
            <a:r>
              <a:rPr lang="en-GB" smtClean="0"/>
              <a:t>.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Escribid</a:t>
            </a:r>
            <a:r>
              <a:rPr lang="en-GB" dirty="0" smtClean="0"/>
              <a:t> la </a:t>
            </a:r>
            <a:r>
              <a:rPr lang="en-GB" dirty="0" err="1" smtClean="0"/>
              <a:t>fecha</a:t>
            </a:r>
            <a:r>
              <a:rPr lang="en-GB" dirty="0" smtClean="0"/>
              <a:t> y el </a:t>
            </a:r>
            <a:r>
              <a:rPr lang="en-GB" dirty="0" err="1" smtClean="0"/>
              <a:t>título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favor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Picture 2" descr="d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132856"/>
            <a:ext cx="2276475" cy="2009775"/>
          </a:xfrm>
          <a:prstGeom prst="rect">
            <a:avLst/>
          </a:prstGeom>
        </p:spPr>
      </p:pic>
      <p:pic>
        <p:nvPicPr>
          <p:cNvPr id="4" name="Picture 3" descr="title-ta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988840"/>
            <a:ext cx="2179643" cy="2179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Profe</a:t>
            </a:r>
            <a:r>
              <a:rPr lang="en-GB" dirty="0" smtClean="0"/>
              <a:t>, no </a:t>
            </a:r>
            <a:r>
              <a:rPr lang="en-GB" dirty="0" err="1" smtClean="0"/>
              <a:t>tengo</a:t>
            </a:r>
            <a:r>
              <a:rPr lang="en-GB" dirty="0" smtClean="0"/>
              <a:t> </a:t>
            </a:r>
            <a:r>
              <a:rPr lang="en-GB" dirty="0" err="1" smtClean="0"/>
              <a:t>regla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Picture 2" descr="rul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484784"/>
            <a:ext cx="3024336" cy="2265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Profe</a:t>
            </a:r>
            <a:r>
              <a:rPr lang="en-GB" dirty="0" smtClean="0"/>
              <a:t>, </a:t>
            </a:r>
            <a:r>
              <a:rPr lang="en-GB" dirty="0" err="1" smtClean="0"/>
              <a:t>necesito</a:t>
            </a:r>
            <a:r>
              <a:rPr lang="en-GB" dirty="0" smtClean="0"/>
              <a:t> un </a:t>
            </a:r>
            <a:r>
              <a:rPr lang="en-GB" dirty="0" err="1" smtClean="0"/>
              <a:t>boli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Picture 2" descr="p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556792"/>
            <a:ext cx="6492584" cy="4347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Silencio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favor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Picture 2" descr="silen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1556792"/>
            <a:ext cx="2706230" cy="2706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Escuchad</a:t>
            </a:r>
            <a:r>
              <a:rPr lang="en-GB" dirty="0"/>
              <a:t>.</a:t>
            </a:r>
          </a:p>
        </p:txBody>
      </p:sp>
      <p:pic>
        <p:nvPicPr>
          <p:cNvPr id="3" name="Picture 2" descr="liste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2762" y="2243137"/>
            <a:ext cx="3038475" cy="2371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Hablad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Picture 2" descr="spe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389</Words>
  <Application>Microsoft Office PowerPoint</Application>
  <PresentationFormat>On-screen Show (4:3)</PresentationFormat>
  <Paragraphs>118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Arial Rounded MT Bold</vt:lpstr>
      <vt:lpstr>Calibri</vt:lpstr>
      <vt:lpstr>Office Theme</vt:lpstr>
      <vt:lpstr>En clase de español...</vt:lpstr>
      <vt:lpstr>Profe o alumno/a</vt:lpstr>
      <vt:lpstr>Buenos días.  Voy a pasar la lista.</vt:lpstr>
      <vt:lpstr>Escribid la fecha y el título, por favor.</vt:lpstr>
      <vt:lpstr>Profe, no tengo regla.</vt:lpstr>
      <vt:lpstr>Profe, necesito un boli.</vt:lpstr>
      <vt:lpstr>Silencio, por favor.</vt:lpstr>
      <vt:lpstr>Escuchad.</vt:lpstr>
      <vt:lpstr>Hablad.</vt:lpstr>
      <vt:lpstr>Leed.</vt:lpstr>
      <vt:lpstr>No entiendo.</vt:lpstr>
      <vt:lpstr>Escribid.</vt:lpstr>
      <vt:lpstr>Fenomenal, chicos.</vt:lpstr>
      <vt:lpstr>Y ahora, deberes.</vt:lpstr>
      <vt:lpstr>No tengo agenda.</vt:lpstr>
      <vt:lpstr>EN CLASE DE ESPAÑOL</vt:lpstr>
      <vt:lpstr>EN CLASE DE ESPAÑOL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clase de español...</dc:title>
  <dc:creator>john</dc:creator>
  <cp:lastModifiedBy>Clare Seccombe</cp:lastModifiedBy>
  <cp:revision>10</cp:revision>
  <dcterms:created xsi:type="dcterms:W3CDTF">2015-10-02T19:29:35Z</dcterms:created>
  <dcterms:modified xsi:type="dcterms:W3CDTF">2015-11-01T19:58:23Z</dcterms:modified>
</cp:coreProperties>
</file>