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F3FC9-8E17-49BE-BA9A-D3D62C95C939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2EAFC-BB9F-423E-9071-2FF1BF91C44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-2799111"/>
            <a:ext cx="7700670" cy="5598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337841" rIns="49355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sz="25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</a:t>
            </a:r>
            <a:r>
              <a:rPr kumimoji="0" lang="en-US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http://puzzlemaker.discoveryeducation.com/puzzles/51595xdzm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7239000" cy="40957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4509120"/>
            <a:ext cx="28803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Horizontal </a:t>
            </a:r>
            <a:endParaRPr lang="en-GB" dirty="0" smtClean="0"/>
          </a:p>
          <a:p>
            <a:r>
              <a:rPr lang="en-GB" dirty="0" smtClean="0"/>
              <a:t>2. </a:t>
            </a:r>
            <a:r>
              <a:rPr lang="en-GB" dirty="0" smtClean="0"/>
              <a:t>  7 </a:t>
            </a:r>
            <a:endParaRPr lang="en-GB" dirty="0" smtClean="0"/>
          </a:p>
          <a:p>
            <a:r>
              <a:rPr lang="en-GB" dirty="0" smtClean="0"/>
              <a:t>5. </a:t>
            </a:r>
            <a:r>
              <a:rPr lang="en-GB" dirty="0" smtClean="0"/>
              <a:t>  8 </a:t>
            </a:r>
            <a:endParaRPr lang="en-GB" dirty="0" smtClean="0"/>
          </a:p>
          <a:p>
            <a:r>
              <a:rPr lang="en-GB" dirty="0" smtClean="0"/>
              <a:t>7. </a:t>
            </a:r>
            <a:r>
              <a:rPr lang="en-GB" dirty="0" smtClean="0"/>
              <a:t>  24 </a:t>
            </a:r>
            <a:endParaRPr lang="en-GB" dirty="0" smtClean="0"/>
          </a:p>
          <a:p>
            <a:r>
              <a:rPr lang="en-GB" dirty="0" smtClean="0"/>
              <a:t>10. </a:t>
            </a:r>
            <a:r>
              <a:rPr lang="en-GB" dirty="0" smtClean="0"/>
              <a:t>  16 </a:t>
            </a:r>
            <a:endParaRPr lang="en-GB" dirty="0" smtClean="0"/>
          </a:p>
          <a:p>
            <a:r>
              <a:rPr lang="en-GB" dirty="0" smtClean="0"/>
              <a:t>11. </a:t>
            </a:r>
            <a:r>
              <a:rPr lang="en-GB" dirty="0" smtClean="0"/>
              <a:t>  5 </a:t>
            </a:r>
            <a:endParaRPr lang="en-GB" dirty="0" smtClean="0"/>
          </a:p>
          <a:p>
            <a:r>
              <a:rPr lang="en-GB" dirty="0" smtClean="0"/>
              <a:t>13. </a:t>
            </a:r>
            <a:r>
              <a:rPr lang="en-GB" dirty="0" smtClean="0"/>
              <a:t>  15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3645024"/>
            <a:ext cx="1872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Vertical </a:t>
            </a:r>
            <a:endParaRPr lang="en-GB" dirty="0" smtClean="0"/>
          </a:p>
          <a:p>
            <a:pPr marL="342900" indent="-342900">
              <a:buAutoNum type="arabicPeriod"/>
            </a:pPr>
            <a:r>
              <a:rPr lang="en-GB" dirty="0" smtClean="0"/>
              <a:t> 1 </a:t>
            </a:r>
            <a:endParaRPr lang="en-GB" dirty="0" smtClean="0"/>
          </a:p>
          <a:p>
            <a:pPr marL="342900" indent="-342900"/>
            <a:r>
              <a:rPr lang="en-GB" dirty="0" smtClean="0"/>
              <a:t>3. </a:t>
            </a:r>
            <a:r>
              <a:rPr lang="en-GB" dirty="0" smtClean="0"/>
              <a:t>  30 </a:t>
            </a:r>
            <a:endParaRPr lang="en-GB" dirty="0" smtClean="0"/>
          </a:p>
          <a:p>
            <a:pPr marL="342900" indent="-342900"/>
            <a:r>
              <a:rPr lang="en-GB" dirty="0" smtClean="0"/>
              <a:t>4. </a:t>
            </a:r>
            <a:r>
              <a:rPr lang="en-GB" dirty="0" smtClean="0"/>
              <a:t>  14 </a:t>
            </a:r>
            <a:endParaRPr lang="en-GB" dirty="0" smtClean="0"/>
          </a:p>
          <a:p>
            <a:pPr marL="342900" indent="-342900"/>
            <a:r>
              <a:rPr lang="en-GB" dirty="0" smtClean="0"/>
              <a:t>5. </a:t>
            </a:r>
            <a:r>
              <a:rPr lang="en-GB" dirty="0" smtClean="0"/>
              <a:t>  11 </a:t>
            </a:r>
            <a:endParaRPr lang="en-GB" dirty="0" smtClean="0"/>
          </a:p>
          <a:p>
            <a:pPr marL="342900" indent="-342900"/>
            <a:r>
              <a:rPr lang="en-GB" dirty="0" smtClean="0"/>
              <a:t>6. </a:t>
            </a:r>
            <a:r>
              <a:rPr lang="en-GB" dirty="0" smtClean="0"/>
              <a:t>  12 </a:t>
            </a:r>
            <a:endParaRPr lang="en-GB" dirty="0" smtClean="0"/>
          </a:p>
          <a:p>
            <a:pPr marL="342900" indent="-342900"/>
            <a:r>
              <a:rPr lang="en-GB" dirty="0" smtClean="0"/>
              <a:t>7. </a:t>
            </a:r>
            <a:r>
              <a:rPr lang="en-GB" dirty="0" smtClean="0"/>
              <a:t>  20 </a:t>
            </a:r>
            <a:endParaRPr lang="en-GB" dirty="0" smtClean="0"/>
          </a:p>
          <a:p>
            <a:pPr marL="342900" indent="-342900"/>
            <a:r>
              <a:rPr lang="en-GB" dirty="0" smtClean="0"/>
              <a:t>8. </a:t>
            </a:r>
            <a:r>
              <a:rPr lang="en-GB" dirty="0" smtClean="0"/>
              <a:t>  13 </a:t>
            </a:r>
            <a:endParaRPr lang="en-GB" dirty="0" smtClean="0"/>
          </a:p>
          <a:p>
            <a:pPr marL="342900" indent="-342900"/>
            <a:r>
              <a:rPr lang="en-GB" dirty="0" smtClean="0"/>
              <a:t>9. </a:t>
            </a:r>
            <a:r>
              <a:rPr lang="en-GB" dirty="0" smtClean="0"/>
              <a:t>  2 </a:t>
            </a:r>
            <a:endParaRPr lang="en-GB" dirty="0" smtClean="0"/>
          </a:p>
          <a:p>
            <a:pPr marL="342900" indent="-342900"/>
            <a:r>
              <a:rPr lang="en-GB" dirty="0" smtClean="0"/>
              <a:t>12. </a:t>
            </a:r>
            <a:r>
              <a:rPr lang="en-GB" dirty="0" smtClean="0"/>
              <a:t>  10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283968" y="357301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LOS NÚMEROS EN ESPAÑOL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213878" y="6432723"/>
            <a:ext cx="4752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MConnolly</a:t>
            </a:r>
            <a:r>
              <a:rPr lang="en-GB" sz="800" dirty="0" smtClean="0">
                <a:latin typeface="Arial Rounded MT Bold" panose="020F0704030504030204" pitchFamily="34" charset="0"/>
              </a:rPr>
              <a:t> 2016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59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Clare</cp:lastModifiedBy>
  <cp:revision>2</cp:revision>
  <dcterms:created xsi:type="dcterms:W3CDTF">2016-09-16T19:19:52Z</dcterms:created>
  <dcterms:modified xsi:type="dcterms:W3CDTF">2016-09-27T09:11:40Z</dcterms:modified>
</cp:coreProperties>
</file>