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9AFB-9662-41DA-A821-25C8C917716D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9E9CD-0E8E-4579-BBAB-E56CB8E880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63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0D28-FCB2-4869-BF5E-C319A6FE90E3}" type="datetimeFigureOut">
              <a:rPr lang="en-GB" smtClean="0"/>
              <a:pPr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46757-C84F-4AD5-A962-9DFED994A7A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cinco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1" u="none" baseline="0" dirty="0" smtClean="0"/>
                        <a:t>5</a:t>
                      </a:r>
                      <a:endParaRPr lang="en-GB" sz="200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cuatro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4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tres</a:t>
                      </a:r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3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?  dos</a:t>
                      </a:r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2</a:t>
                      </a:r>
                    </a:p>
                    <a:p>
                      <a:pPr algn="l"/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cero</a:t>
                      </a:r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0</a:t>
                      </a:r>
                    </a:p>
                    <a:p>
                      <a:endParaRPr lang="en-GB" sz="200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uno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 1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once</a:t>
                      </a:r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</a:t>
                      </a:r>
                      <a:r>
                        <a:rPr lang="en-GB" sz="2000" b="1" u="none" dirty="0" smtClean="0"/>
                        <a:t>11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diez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b="1" u="none" dirty="0" smtClean="0"/>
                        <a:t>= 10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nueve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9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ocho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 = </a:t>
                      </a:r>
                      <a:r>
                        <a:rPr lang="en-GB" sz="2000" b="1" u="none" baseline="0" dirty="0" smtClean="0"/>
                        <a:t>8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siete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b="1" u="none" baseline="0" dirty="0" smtClean="0"/>
                        <a:t>= 7</a:t>
                      </a:r>
                    </a:p>
                    <a:p>
                      <a:endParaRPr lang="en-GB" sz="2000" b="1" u="none" baseline="0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seis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</a:t>
                      </a:r>
                      <a:r>
                        <a:rPr lang="en-GB" sz="2000" b="1" u="none" dirty="0" smtClean="0"/>
                        <a:t>6</a:t>
                      </a:r>
                    </a:p>
                    <a:p>
                      <a:endParaRPr lang="en-GB" sz="2000" b="1" u="none" dirty="0" smtClean="0"/>
                    </a:p>
                    <a:p>
                      <a:endParaRPr lang="en-GB" sz="200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u="none" dirty="0" smtClean="0"/>
                    </a:p>
                    <a:p>
                      <a:pPr algn="l"/>
                      <a:endParaRPr lang="en-GB" sz="2000" b="1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baseline="0" dirty="0" smtClean="0"/>
                        <a:t> quince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 </a:t>
                      </a:r>
                      <a:r>
                        <a:rPr lang="en-GB" sz="2000" b="1" u="none" dirty="0" smtClean="0"/>
                        <a:t>15</a:t>
                      </a:r>
                    </a:p>
                    <a:p>
                      <a:endParaRPr lang="en-GB" sz="200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 </a:t>
                      </a:r>
                      <a:r>
                        <a:rPr lang="en-GB" sz="2000" u="none" dirty="0" err="1" smtClean="0"/>
                        <a:t>catorce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</a:t>
                      </a:r>
                      <a:r>
                        <a:rPr lang="en-GB" sz="2000" b="1" u="none" baseline="0" dirty="0" smtClean="0"/>
                        <a:t> 14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 </a:t>
                      </a:r>
                      <a:r>
                        <a:rPr lang="en-GB" sz="2000" u="none" dirty="0" err="1" smtClean="0"/>
                        <a:t>trece</a:t>
                      </a:r>
                      <a:endParaRPr lang="en-GB" sz="2000" u="none" baseline="0" dirty="0" smtClean="0"/>
                    </a:p>
                    <a:p>
                      <a:endParaRPr lang="en-GB" sz="2000" u="none" baseline="0" dirty="0" smtClean="0"/>
                    </a:p>
                    <a:p>
                      <a:r>
                        <a:rPr lang="en-GB" sz="2000" u="none" baseline="0" dirty="0" smtClean="0"/>
                        <a:t>=  </a:t>
                      </a:r>
                      <a:r>
                        <a:rPr lang="en-GB" sz="2000" b="1" u="none" baseline="0" dirty="0" smtClean="0"/>
                        <a:t>13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?</a:t>
                      </a:r>
                      <a:r>
                        <a:rPr lang="en-GB" sz="2000" u="none" baseline="0" dirty="0" smtClean="0"/>
                        <a:t> </a:t>
                      </a:r>
                      <a:r>
                        <a:rPr lang="en-GB" sz="2000" u="none" baseline="0" dirty="0" err="1" smtClean="0"/>
                        <a:t>doce</a:t>
                      </a:r>
                      <a:endParaRPr lang="en-GB" sz="2000" u="none" dirty="0" smtClean="0"/>
                    </a:p>
                    <a:p>
                      <a:endParaRPr lang="en-GB" sz="2000" u="none" dirty="0" smtClean="0"/>
                    </a:p>
                    <a:p>
                      <a:r>
                        <a:rPr lang="en-GB" sz="2000" u="none" dirty="0" smtClean="0"/>
                        <a:t>= 12</a:t>
                      </a:r>
                      <a:endParaRPr lang="en-GB" sz="2000" b="1" u="none" dirty="0" smtClean="0"/>
                    </a:p>
                    <a:p>
                      <a:endParaRPr lang="en-GB" sz="2000" b="1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5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cinco</a:t>
                      </a:r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4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cuatro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3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tres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2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dos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0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cero</a:t>
                      </a:r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uno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11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once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10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diez</a:t>
                      </a:r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9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nueve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8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 = </a:t>
                      </a:r>
                      <a:r>
                        <a:rPr lang="en-GB" sz="2000" b="0" u="none" dirty="0" err="1" smtClean="0"/>
                        <a:t>ocho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7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siete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6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seis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smtClean="0"/>
                        <a:t> 15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quince</a:t>
                      </a:r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14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catorce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13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trece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</a:t>
                      </a:r>
                      <a:r>
                        <a:rPr lang="en-GB" sz="2000" b="0" u="none" baseline="0" dirty="0" smtClean="0"/>
                        <a:t> 12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doce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21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veintiuno</a:t>
                      </a:r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20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veinte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19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diecinueve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 18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dieciocho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17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diecisiete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16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dieciséis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27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veintisiete</a:t>
                      </a:r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26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veintiséis</a:t>
                      </a:r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25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veinticinco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24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 = </a:t>
                      </a:r>
                      <a:r>
                        <a:rPr lang="en-GB" sz="2000" b="0" u="none" dirty="0" err="1" smtClean="0"/>
                        <a:t>veinticuatro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23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err="1" smtClean="0"/>
                        <a:t>veintitrés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22</a:t>
                      </a:r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veintidós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smtClean="0"/>
                        <a:t> 31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</a:t>
                      </a:r>
                      <a:r>
                        <a:rPr lang="en-GB" sz="2000" b="0" u="none" dirty="0" err="1" smtClean="0"/>
                        <a:t>treinta</a:t>
                      </a:r>
                      <a:r>
                        <a:rPr lang="en-GB" sz="2000" b="0" u="none" dirty="0" smtClean="0"/>
                        <a:t> y </a:t>
                      </a:r>
                      <a:r>
                        <a:rPr lang="en-GB" sz="2000" b="0" u="none" dirty="0" err="1" smtClean="0"/>
                        <a:t>uno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30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treinta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29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</a:t>
                      </a:r>
                      <a:r>
                        <a:rPr lang="en-GB" sz="2000" b="0" u="none" baseline="0" dirty="0" err="1" smtClean="0"/>
                        <a:t>veintinueve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</a:t>
                      </a:r>
                      <a:r>
                        <a:rPr lang="en-GB" sz="2000" b="0" u="none" baseline="0" dirty="0" smtClean="0"/>
                        <a:t> 28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dirty="0" err="1" smtClean="0"/>
                        <a:t>veintiocho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4" y="188639"/>
          <a:ext cx="8784972" cy="6552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err="1" smtClean="0"/>
                        <a:t>veintiuno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smtClean="0"/>
                        <a:t>21</a:t>
                      </a:r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veinte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20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diecinueve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</a:t>
                      </a:r>
                      <a:r>
                        <a:rPr lang="en-GB" sz="2000" b="0" u="none" baseline="0" dirty="0" smtClean="0"/>
                        <a:t>   19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dieciocho</a:t>
                      </a:r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r>
                        <a:rPr lang="en-GB" sz="2000" b="0" u="none" dirty="0" smtClean="0"/>
                        <a:t>= 18</a:t>
                      </a:r>
                    </a:p>
                    <a:p>
                      <a:pPr algn="l"/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</a:t>
                      </a:r>
                      <a:r>
                        <a:rPr lang="en-GB" sz="2000" b="0" u="none" dirty="0" err="1" smtClean="0"/>
                        <a:t>diecisiete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 17</a:t>
                      </a:r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 </a:t>
                      </a:r>
                      <a:r>
                        <a:rPr lang="en-GB" sz="2000" b="0" u="none" baseline="0" dirty="0" err="1" smtClean="0"/>
                        <a:t>dieciséis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  16</a:t>
                      </a:r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veintisiete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27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veintiséis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26</a:t>
                      </a:r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veinticinco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smtClean="0"/>
                        <a:t>25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veinticuatro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 = </a:t>
                      </a:r>
                      <a:r>
                        <a:rPr lang="en-GB" sz="2000" b="0" u="none" dirty="0" smtClean="0"/>
                        <a:t>24</a:t>
                      </a:r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veintitrés</a:t>
                      </a:r>
                      <a:r>
                        <a:rPr lang="en-GB" sz="2000" b="0" u="none" dirty="0" smtClean="0"/>
                        <a:t> 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smtClean="0"/>
                        <a:t>23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veintidós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22</a:t>
                      </a:r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3"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  <a:p>
                      <a:pPr algn="l"/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dirty="0" err="1" smtClean="0"/>
                        <a:t>treinta</a:t>
                      </a:r>
                      <a:r>
                        <a:rPr lang="en-GB" sz="2000" b="0" u="none" dirty="0" smtClean="0"/>
                        <a:t> y </a:t>
                      </a:r>
                      <a:r>
                        <a:rPr lang="en-GB" sz="2000" b="0" u="none" dirty="0" err="1" smtClean="0"/>
                        <a:t>uno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smtClean="0"/>
                        <a:t>=  </a:t>
                      </a:r>
                      <a:r>
                        <a:rPr lang="en-GB" sz="2000" b="0" u="none" baseline="0" smtClean="0"/>
                        <a:t>31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err="1" smtClean="0"/>
                        <a:t>treinta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smtClean="0"/>
                        <a:t>30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 </a:t>
                      </a:r>
                      <a:r>
                        <a:rPr lang="en-GB" sz="2000" b="0" u="none" baseline="0" dirty="0" err="1" smtClean="0"/>
                        <a:t>veintinueve</a:t>
                      </a:r>
                      <a:endParaRPr lang="en-GB" sz="2000" b="0" u="none" baseline="0" dirty="0" smtClean="0"/>
                    </a:p>
                    <a:p>
                      <a:endParaRPr lang="en-GB" sz="2000" b="0" u="none" baseline="0" dirty="0" smtClean="0"/>
                    </a:p>
                    <a:p>
                      <a:r>
                        <a:rPr lang="en-GB" sz="2000" b="0" u="none" baseline="0" dirty="0" smtClean="0"/>
                        <a:t>= </a:t>
                      </a:r>
                      <a:r>
                        <a:rPr lang="en-GB" sz="2000" b="0" u="none" dirty="0" smtClean="0"/>
                        <a:t>29</a:t>
                      </a:r>
                      <a:endParaRPr lang="en-GB" sz="2000" b="0" u="none" baseline="0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?</a:t>
                      </a:r>
                      <a:r>
                        <a:rPr lang="en-GB" sz="2000" b="0" u="none" baseline="0" dirty="0" smtClean="0"/>
                        <a:t> </a:t>
                      </a:r>
                      <a:r>
                        <a:rPr lang="en-GB" sz="2000" b="0" u="none" dirty="0" err="1" smtClean="0"/>
                        <a:t>veintiocho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r>
                        <a:rPr lang="en-GB" sz="2000" b="0" u="none" dirty="0" smtClean="0"/>
                        <a:t>= </a:t>
                      </a:r>
                      <a:r>
                        <a:rPr lang="en-GB" sz="2000" b="0" u="none" baseline="0" dirty="0" smtClean="0"/>
                        <a:t>28</a:t>
                      </a:r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  <a:p>
                      <a:endParaRPr lang="en-GB" sz="2000" b="0" u="none" dirty="0" smtClean="0"/>
                    </a:p>
                  </a:txBody>
                  <a:tcPr vert="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264</Words>
  <Application>Microsoft Office PowerPoint</Application>
  <PresentationFormat>On-screen Show (4:3)</PresentationFormat>
  <Paragraphs>261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Clare</cp:lastModifiedBy>
  <cp:revision>27</cp:revision>
  <dcterms:created xsi:type="dcterms:W3CDTF">2013-03-16T10:00:28Z</dcterms:created>
  <dcterms:modified xsi:type="dcterms:W3CDTF">2016-09-27T09:17:11Z</dcterms:modified>
</cp:coreProperties>
</file>