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60" r:id="rId2"/>
    <p:sldId id="261" r:id="rId3"/>
    <p:sldId id="262" r:id="rId4"/>
    <p:sldId id="263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4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689AFB-9662-41DA-A821-25C8C917716D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D9E9CD-0E8E-4579-BBAB-E56CB8E880D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46373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220D28-FCB2-4869-BF5E-C319A6FE90E3}" type="datetimeFigureOut">
              <a:rPr lang="en-GB" smtClean="0"/>
              <a:pPr/>
              <a:t>27/09/2016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446757-C84F-4AD5-A962-9DFED994A7AF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79514" y="188639"/>
          <a:ext cx="8784972" cy="655272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464162"/>
                <a:gridCol w="1464162"/>
                <a:gridCol w="1464162"/>
                <a:gridCol w="1464162"/>
                <a:gridCol w="1464162"/>
                <a:gridCol w="1464162"/>
              </a:tblGrid>
              <a:tr h="2184243">
                <a:tc>
                  <a:txBody>
                    <a:bodyPr/>
                    <a:lstStyle/>
                    <a:p>
                      <a:pPr algn="l"/>
                      <a:endParaRPr lang="en-GB" sz="2000" u="none" dirty="0" smtClean="0"/>
                    </a:p>
                    <a:p>
                      <a:pPr algn="l"/>
                      <a:r>
                        <a:rPr lang="en-GB" sz="2000" u="none" dirty="0" smtClean="0"/>
                        <a:t>?  </a:t>
                      </a:r>
                      <a:r>
                        <a:rPr lang="en-GB" sz="2000" u="none" dirty="0" err="1" smtClean="0"/>
                        <a:t>cinco</a:t>
                      </a:r>
                      <a:endParaRPr lang="en-GB" sz="2000" u="none" dirty="0" smtClean="0"/>
                    </a:p>
                    <a:p>
                      <a:pPr algn="l"/>
                      <a:endParaRPr lang="en-GB" sz="2000" u="none" dirty="0" smtClean="0"/>
                    </a:p>
                    <a:p>
                      <a:pPr algn="l"/>
                      <a:r>
                        <a:rPr lang="en-GB" sz="2000" b="0" u="none" baseline="0" dirty="0" smtClean="0"/>
                        <a:t>=  </a:t>
                      </a:r>
                      <a:r>
                        <a:rPr lang="en-GB" sz="2000" b="1" u="none" baseline="0" dirty="0" smtClean="0"/>
                        <a:t>5</a:t>
                      </a:r>
                      <a:endParaRPr lang="en-GB" sz="2000" u="none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u="none" dirty="0" smtClean="0"/>
                    </a:p>
                    <a:p>
                      <a:pPr algn="l"/>
                      <a:r>
                        <a:rPr lang="en-GB" sz="2000" u="none" dirty="0" smtClean="0"/>
                        <a:t>?  </a:t>
                      </a:r>
                      <a:r>
                        <a:rPr lang="en-GB" sz="2000" u="none" dirty="0" err="1" smtClean="0"/>
                        <a:t>cuatro</a:t>
                      </a:r>
                      <a:endParaRPr lang="en-GB" sz="2000" u="none" dirty="0" smtClean="0"/>
                    </a:p>
                    <a:p>
                      <a:pPr algn="l"/>
                      <a:endParaRPr lang="en-GB" sz="2000" u="none" dirty="0" smtClean="0"/>
                    </a:p>
                    <a:p>
                      <a:pPr algn="l"/>
                      <a:r>
                        <a:rPr lang="en-GB" sz="2000" u="none" dirty="0" smtClean="0"/>
                        <a:t>=  </a:t>
                      </a:r>
                      <a:r>
                        <a:rPr lang="en-GB" sz="2000" b="1" u="none" dirty="0" smtClean="0"/>
                        <a:t>4</a:t>
                      </a:r>
                    </a:p>
                    <a:p>
                      <a:pPr algn="l"/>
                      <a:endParaRPr lang="en-GB" sz="2000" b="1" u="none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u="none" dirty="0" smtClean="0"/>
                    </a:p>
                    <a:p>
                      <a:pPr algn="l"/>
                      <a:r>
                        <a:rPr lang="en-GB" sz="2000" u="none" dirty="0" smtClean="0"/>
                        <a:t>?  </a:t>
                      </a:r>
                      <a:r>
                        <a:rPr lang="en-GB" sz="2000" u="none" dirty="0" err="1" smtClean="0"/>
                        <a:t>tres</a:t>
                      </a:r>
                      <a:endParaRPr lang="en-GB" sz="2000" u="none" dirty="0" smtClean="0"/>
                    </a:p>
                    <a:p>
                      <a:pPr algn="l"/>
                      <a:endParaRPr lang="en-GB" sz="2000" u="none" dirty="0" smtClean="0"/>
                    </a:p>
                    <a:p>
                      <a:pPr algn="l"/>
                      <a:r>
                        <a:rPr lang="en-GB" sz="2000" u="none" dirty="0" smtClean="0"/>
                        <a:t>=  </a:t>
                      </a:r>
                      <a:r>
                        <a:rPr lang="en-GB" sz="2000" b="1" u="none" dirty="0" smtClean="0"/>
                        <a:t>3</a:t>
                      </a:r>
                    </a:p>
                    <a:p>
                      <a:pPr algn="l"/>
                      <a:endParaRPr lang="en-GB" sz="2000" b="1" u="none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u="none" dirty="0" smtClean="0"/>
                    </a:p>
                    <a:p>
                      <a:pPr algn="l"/>
                      <a:r>
                        <a:rPr lang="en-GB" sz="2000" u="none" dirty="0" smtClean="0"/>
                        <a:t>?  dos</a:t>
                      </a:r>
                    </a:p>
                    <a:p>
                      <a:pPr algn="l"/>
                      <a:endParaRPr lang="en-GB" sz="2000" u="none" dirty="0" smtClean="0"/>
                    </a:p>
                    <a:p>
                      <a:pPr algn="l"/>
                      <a:r>
                        <a:rPr lang="en-GB" sz="2000" u="none" dirty="0" smtClean="0"/>
                        <a:t>=  </a:t>
                      </a:r>
                      <a:r>
                        <a:rPr lang="en-GB" sz="2000" b="1" u="none" dirty="0" smtClean="0"/>
                        <a:t>2</a:t>
                      </a:r>
                    </a:p>
                    <a:p>
                      <a:pPr algn="l"/>
                      <a:endParaRPr lang="en-GB" sz="2000" b="1" u="none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 cero</a:t>
                      </a:r>
                    </a:p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=  </a:t>
                      </a:r>
                      <a:r>
                        <a:rPr lang="en-GB" sz="2000" b="1" u="none" dirty="0" smtClean="0"/>
                        <a:t>0</a:t>
                      </a:r>
                    </a:p>
                    <a:p>
                      <a:endParaRPr lang="en-GB" sz="2000" u="none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 </a:t>
                      </a:r>
                      <a:r>
                        <a:rPr lang="en-GB" sz="2000" u="none" dirty="0" err="1" smtClean="0"/>
                        <a:t>uno</a:t>
                      </a:r>
                      <a:endParaRPr lang="en-GB" sz="2000" u="none" baseline="0" dirty="0" smtClean="0"/>
                    </a:p>
                    <a:p>
                      <a:endParaRPr lang="en-GB" sz="2000" u="none" baseline="0" dirty="0" smtClean="0"/>
                    </a:p>
                    <a:p>
                      <a:r>
                        <a:rPr lang="en-GB" sz="2000" u="none" baseline="0" dirty="0" smtClean="0"/>
                        <a:t>= </a:t>
                      </a:r>
                      <a:r>
                        <a:rPr lang="en-GB" sz="2000" b="1" u="none" baseline="0" dirty="0" smtClean="0"/>
                        <a:t> 1</a:t>
                      </a:r>
                    </a:p>
                    <a:p>
                      <a:endParaRPr lang="en-GB" sz="2000" b="1" u="none" baseline="0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84243"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 once</a:t>
                      </a:r>
                    </a:p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= </a:t>
                      </a:r>
                      <a:r>
                        <a:rPr lang="en-GB" sz="2000" b="1" u="none" dirty="0" smtClean="0"/>
                        <a:t>11</a:t>
                      </a:r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</a:t>
                      </a:r>
                      <a:r>
                        <a:rPr lang="en-GB" sz="2000" u="none" dirty="0" err="1" smtClean="0"/>
                        <a:t>diez</a:t>
                      </a:r>
                      <a:endParaRPr lang="en-GB" sz="2000" u="none" dirty="0" smtClean="0"/>
                    </a:p>
                    <a:p>
                      <a:endParaRPr lang="en-GB" sz="2000" u="none" dirty="0" smtClean="0"/>
                    </a:p>
                    <a:p>
                      <a:r>
                        <a:rPr lang="en-GB" sz="2000" b="1" u="none" dirty="0" smtClean="0"/>
                        <a:t>= 10</a:t>
                      </a:r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 </a:t>
                      </a:r>
                      <a:r>
                        <a:rPr lang="en-GB" sz="2000" u="none" dirty="0" err="1" smtClean="0"/>
                        <a:t>nueve</a:t>
                      </a:r>
                      <a:endParaRPr lang="en-GB" sz="2000" u="none" baseline="0" dirty="0" smtClean="0"/>
                    </a:p>
                    <a:p>
                      <a:endParaRPr lang="en-GB" sz="2000" u="none" baseline="0" dirty="0" smtClean="0"/>
                    </a:p>
                    <a:p>
                      <a:r>
                        <a:rPr lang="en-GB" sz="2000" u="none" baseline="0" dirty="0" smtClean="0"/>
                        <a:t>= </a:t>
                      </a:r>
                      <a:r>
                        <a:rPr lang="en-GB" sz="2000" b="1" u="none" baseline="0" dirty="0" smtClean="0"/>
                        <a:t>9</a:t>
                      </a:r>
                    </a:p>
                    <a:p>
                      <a:endParaRPr lang="en-GB" sz="2000" b="1" u="none" baseline="0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</a:t>
                      </a:r>
                      <a:r>
                        <a:rPr lang="en-GB" sz="2000" u="none" dirty="0" err="1" smtClean="0"/>
                        <a:t>ocho</a:t>
                      </a:r>
                      <a:endParaRPr lang="en-GB" sz="2000" u="none" baseline="0" dirty="0" smtClean="0"/>
                    </a:p>
                    <a:p>
                      <a:endParaRPr lang="en-GB" sz="2000" u="none" baseline="0" dirty="0" smtClean="0"/>
                    </a:p>
                    <a:p>
                      <a:r>
                        <a:rPr lang="en-GB" sz="2000" u="none" baseline="0" dirty="0" smtClean="0"/>
                        <a:t> = </a:t>
                      </a:r>
                      <a:r>
                        <a:rPr lang="en-GB" sz="2000" b="1" u="none" baseline="0" dirty="0" smtClean="0"/>
                        <a:t>8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</a:t>
                      </a:r>
                      <a:r>
                        <a:rPr lang="en-GB" sz="2000" u="none" dirty="0" err="1" smtClean="0"/>
                        <a:t>siete</a:t>
                      </a:r>
                      <a:endParaRPr lang="en-GB" sz="2000" u="none" baseline="0" dirty="0" smtClean="0"/>
                    </a:p>
                    <a:p>
                      <a:endParaRPr lang="en-GB" sz="2000" u="none" baseline="0" dirty="0" smtClean="0"/>
                    </a:p>
                    <a:p>
                      <a:r>
                        <a:rPr lang="en-GB" sz="2000" b="1" u="none" baseline="0" dirty="0" smtClean="0"/>
                        <a:t>= 7</a:t>
                      </a:r>
                    </a:p>
                    <a:p>
                      <a:endParaRPr lang="en-GB" sz="2000" b="1" u="none" baseline="0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 </a:t>
                      </a:r>
                      <a:r>
                        <a:rPr lang="en-GB" sz="2000" u="none" dirty="0" err="1" smtClean="0"/>
                        <a:t>seis</a:t>
                      </a:r>
                      <a:endParaRPr lang="en-GB" sz="2000" u="none" dirty="0" smtClean="0"/>
                    </a:p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= </a:t>
                      </a:r>
                      <a:r>
                        <a:rPr lang="en-GB" sz="2000" b="1" u="none" dirty="0" smtClean="0"/>
                        <a:t>6</a:t>
                      </a:r>
                    </a:p>
                    <a:p>
                      <a:endParaRPr lang="en-GB" sz="2000" b="1" u="none" dirty="0" smtClean="0"/>
                    </a:p>
                    <a:p>
                      <a:endParaRPr lang="en-GB" sz="200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84243">
                <a:tc>
                  <a:txBody>
                    <a:bodyPr/>
                    <a:lstStyle/>
                    <a:p>
                      <a:pPr algn="l"/>
                      <a:endParaRPr lang="en-GB" sz="2000" u="none" dirty="0" smtClean="0"/>
                    </a:p>
                    <a:p>
                      <a:pPr algn="l"/>
                      <a:endParaRPr lang="en-GB" sz="200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u="none" dirty="0" smtClean="0"/>
                    </a:p>
                    <a:p>
                      <a:pPr algn="l"/>
                      <a:endParaRPr lang="en-GB" sz="2000" u="none" dirty="0" smtClean="0"/>
                    </a:p>
                    <a:p>
                      <a:pPr algn="l"/>
                      <a:endParaRPr lang="en-GB" sz="2000" b="1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</a:t>
                      </a:r>
                      <a:r>
                        <a:rPr lang="en-GB" sz="2000" u="none" baseline="0" dirty="0" smtClean="0"/>
                        <a:t> quince</a:t>
                      </a:r>
                      <a:endParaRPr lang="en-GB" sz="2000" u="none" dirty="0" smtClean="0"/>
                    </a:p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=  </a:t>
                      </a:r>
                      <a:r>
                        <a:rPr lang="en-GB" sz="2000" b="1" u="none" dirty="0" smtClean="0"/>
                        <a:t>15</a:t>
                      </a:r>
                    </a:p>
                    <a:p>
                      <a:endParaRPr lang="en-GB" sz="200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 </a:t>
                      </a:r>
                      <a:r>
                        <a:rPr lang="en-GB" sz="2000" u="none" dirty="0" err="1" smtClean="0"/>
                        <a:t>catorce</a:t>
                      </a:r>
                      <a:endParaRPr lang="en-GB" sz="2000" u="none" baseline="0" dirty="0" smtClean="0"/>
                    </a:p>
                    <a:p>
                      <a:endParaRPr lang="en-GB" sz="2000" u="none" baseline="0" dirty="0" smtClean="0"/>
                    </a:p>
                    <a:p>
                      <a:r>
                        <a:rPr lang="en-GB" sz="2000" u="none" baseline="0" dirty="0" smtClean="0"/>
                        <a:t>= </a:t>
                      </a:r>
                      <a:r>
                        <a:rPr lang="en-GB" sz="2000" b="1" u="none" baseline="0" dirty="0" smtClean="0"/>
                        <a:t> 14</a:t>
                      </a:r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 </a:t>
                      </a:r>
                      <a:r>
                        <a:rPr lang="en-GB" sz="2000" u="none" dirty="0" err="1" smtClean="0"/>
                        <a:t>trece</a:t>
                      </a:r>
                      <a:endParaRPr lang="en-GB" sz="2000" u="none" baseline="0" dirty="0" smtClean="0"/>
                    </a:p>
                    <a:p>
                      <a:endParaRPr lang="en-GB" sz="2000" u="none" baseline="0" dirty="0" smtClean="0"/>
                    </a:p>
                    <a:p>
                      <a:r>
                        <a:rPr lang="en-GB" sz="2000" u="none" baseline="0" dirty="0" smtClean="0"/>
                        <a:t>=  </a:t>
                      </a:r>
                      <a:r>
                        <a:rPr lang="en-GB" sz="2000" b="1" u="none" baseline="0" dirty="0" smtClean="0"/>
                        <a:t>13</a:t>
                      </a:r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?</a:t>
                      </a:r>
                      <a:r>
                        <a:rPr lang="en-GB" sz="2000" u="none" baseline="0" dirty="0" smtClean="0"/>
                        <a:t> </a:t>
                      </a:r>
                      <a:r>
                        <a:rPr lang="en-GB" sz="2000" u="none" baseline="0" dirty="0" err="1" smtClean="0"/>
                        <a:t>doce</a:t>
                      </a:r>
                      <a:endParaRPr lang="en-GB" sz="2000" u="none" dirty="0" smtClean="0"/>
                    </a:p>
                    <a:p>
                      <a:endParaRPr lang="en-GB" sz="2000" u="none" dirty="0" smtClean="0"/>
                    </a:p>
                    <a:p>
                      <a:r>
                        <a:rPr lang="en-GB" sz="2000" u="none" dirty="0" smtClean="0"/>
                        <a:t>= 12</a:t>
                      </a:r>
                      <a:endParaRPr lang="en-GB" sz="2000" b="1" u="none" dirty="0" smtClean="0"/>
                    </a:p>
                    <a:p>
                      <a:endParaRPr lang="en-GB" sz="2000" b="1" u="none" dirty="0" smtClean="0"/>
                    </a:p>
                    <a:p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79514" y="188639"/>
          <a:ext cx="8784972" cy="655272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464162"/>
                <a:gridCol w="1464162"/>
                <a:gridCol w="1464162"/>
                <a:gridCol w="1464162"/>
                <a:gridCol w="1464162"/>
                <a:gridCol w="1464162"/>
              </a:tblGrid>
              <a:tr h="2184243"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 5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baseline="0" dirty="0" smtClean="0"/>
                        <a:t>=  </a:t>
                      </a:r>
                      <a:r>
                        <a:rPr lang="en-GB" sz="2000" b="0" u="none" baseline="0" dirty="0" err="1" smtClean="0"/>
                        <a:t>cinco</a:t>
                      </a:r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 4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=  </a:t>
                      </a:r>
                      <a:r>
                        <a:rPr lang="en-GB" sz="2000" b="0" u="none" dirty="0" err="1" smtClean="0"/>
                        <a:t>cuatro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 3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=  </a:t>
                      </a:r>
                      <a:r>
                        <a:rPr lang="en-GB" sz="2000" b="0" u="none" dirty="0" err="1" smtClean="0"/>
                        <a:t>tres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 2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=  dos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0</a:t>
                      </a:r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 cero</a:t>
                      </a:r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1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 </a:t>
                      </a:r>
                      <a:r>
                        <a:rPr lang="en-GB" sz="2000" b="0" u="none" baseline="0" dirty="0" err="1" smtClean="0"/>
                        <a:t>uno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84243"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11</a:t>
                      </a:r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once</a:t>
                      </a:r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10</a:t>
                      </a:r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</a:t>
                      </a:r>
                      <a:r>
                        <a:rPr lang="en-GB" sz="2000" b="0" u="none" dirty="0" err="1" smtClean="0"/>
                        <a:t>diez</a:t>
                      </a:r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9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</a:t>
                      </a:r>
                      <a:r>
                        <a:rPr lang="en-GB" sz="2000" b="0" u="none" dirty="0" err="1" smtClean="0"/>
                        <a:t>nueve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8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 = </a:t>
                      </a:r>
                      <a:r>
                        <a:rPr lang="en-GB" sz="2000" b="0" u="none" dirty="0" err="1" smtClean="0"/>
                        <a:t>ocho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7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</a:t>
                      </a:r>
                      <a:r>
                        <a:rPr lang="en-GB" sz="2000" b="0" u="none" dirty="0" err="1" smtClean="0"/>
                        <a:t>siete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6</a:t>
                      </a:r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</a:t>
                      </a:r>
                      <a:r>
                        <a:rPr lang="en-GB" sz="2000" b="0" u="none" dirty="0" err="1" smtClean="0"/>
                        <a:t>seis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84243"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baseline="0" dirty="0" smtClean="0"/>
                        <a:t> 15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 quince</a:t>
                      </a:r>
                    </a:p>
                    <a:p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14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 </a:t>
                      </a:r>
                      <a:r>
                        <a:rPr lang="en-GB" sz="2000" b="0" u="none" baseline="0" dirty="0" err="1" smtClean="0"/>
                        <a:t>catorce</a:t>
                      </a:r>
                      <a:endParaRPr lang="en-GB" sz="2000" b="0" u="none" baseline="0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13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 </a:t>
                      </a:r>
                      <a:r>
                        <a:rPr lang="en-GB" sz="2000" b="0" u="none" baseline="0" dirty="0" err="1" smtClean="0"/>
                        <a:t>trece</a:t>
                      </a:r>
                      <a:endParaRPr lang="en-GB" sz="2000" b="0" u="none" baseline="0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</a:t>
                      </a:r>
                      <a:r>
                        <a:rPr lang="en-GB" sz="2000" b="0" u="none" baseline="0" dirty="0" smtClean="0"/>
                        <a:t> 12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</a:t>
                      </a:r>
                      <a:r>
                        <a:rPr lang="en-GB" sz="2000" b="0" u="none" dirty="0" err="1" smtClean="0"/>
                        <a:t>doce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79514" y="188639"/>
          <a:ext cx="8784972" cy="655272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464162"/>
                <a:gridCol w="1464162"/>
                <a:gridCol w="1464162"/>
                <a:gridCol w="1464162"/>
                <a:gridCol w="1464162"/>
                <a:gridCol w="1464162"/>
              </a:tblGrid>
              <a:tr h="2184243"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 21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baseline="0" dirty="0" smtClean="0"/>
                        <a:t>=  </a:t>
                      </a:r>
                      <a:r>
                        <a:rPr lang="en-GB" sz="2000" b="0" u="none" baseline="0" dirty="0" err="1" smtClean="0"/>
                        <a:t>veintiuno</a:t>
                      </a:r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 20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=  </a:t>
                      </a:r>
                      <a:r>
                        <a:rPr lang="en-GB" sz="2000" b="0" u="none" dirty="0" err="1" smtClean="0"/>
                        <a:t>veinte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 19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=  </a:t>
                      </a:r>
                      <a:r>
                        <a:rPr lang="en-GB" sz="2000" b="0" u="none" dirty="0" err="1" smtClean="0"/>
                        <a:t>diecinueve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 18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=  </a:t>
                      </a:r>
                      <a:r>
                        <a:rPr lang="en-GB" sz="2000" b="0" u="none" dirty="0" err="1" smtClean="0"/>
                        <a:t>dieciocho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17</a:t>
                      </a:r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 </a:t>
                      </a:r>
                      <a:r>
                        <a:rPr lang="en-GB" sz="2000" b="0" u="none" dirty="0" err="1" smtClean="0"/>
                        <a:t>diecisiete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16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 </a:t>
                      </a:r>
                      <a:r>
                        <a:rPr lang="en-GB" sz="2000" b="0" u="none" baseline="0" dirty="0" err="1" smtClean="0"/>
                        <a:t>dieciséis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84243"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27</a:t>
                      </a:r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</a:t>
                      </a:r>
                      <a:r>
                        <a:rPr lang="en-GB" sz="2000" b="0" u="none" dirty="0" err="1" smtClean="0"/>
                        <a:t>veintisiete</a:t>
                      </a:r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26</a:t>
                      </a:r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</a:t>
                      </a:r>
                      <a:r>
                        <a:rPr lang="en-GB" sz="2000" b="0" u="none" dirty="0" err="1" smtClean="0"/>
                        <a:t>veintiséis</a:t>
                      </a:r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25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</a:t>
                      </a:r>
                      <a:r>
                        <a:rPr lang="en-GB" sz="2000" b="0" u="none" dirty="0" err="1" smtClean="0"/>
                        <a:t>veinticinco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24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 = </a:t>
                      </a:r>
                      <a:r>
                        <a:rPr lang="en-GB" sz="2000" b="0" u="none" dirty="0" err="1" smtClean="0"/>
                        <a:t>veinticuatro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23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</a:t>
                      </a:r>
                      <a:r>
                        <a:rPr lang="en-GB" sz="2000" b="0" u="none" dirty="0" err="1" smtClean="0"/>
                        <a:t>veintitrés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22</a:t>
                      </a:r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</a:t>
                      </a:r>
                      <a:r>
                        <a:rPr lang="en-GB" sz="2000" b="0" u="none" dirty="0" err="1" smtClean="0"/>
                        <a:t>veintidós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84243"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baseline="0" dirty="0" smtClean="0"/>
                        <a:t> 31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 </a:t>
                      </a:r>
                      <a:r>
                        <a:rPr lang="en-GB" sz="2000" b="0" u="none" dirty="0" err="1" smtClean="0"/>
                        <a:t>treinta</a:t>
                      </a:r>
                      <a:r>
                        <a:rPr lang="en-GB" sz="2000" b="0" u="none" dirty="0" smtClean="0"/>
                        <a:t> y </a:t>
                      </a:r>
                      <a:r>
                        <a:rPr lang="en-GB" sz="2000" b="0" u="none" dirty="0" err="1" smtClean="0"/>
                        <a:t>uno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30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 </a:t>
                      </a:r>
                      <a:r>
                        <a:rPr lang="en-GB" sz="2000" b="0" u="none" baseline="0" dirty="0" err="1" smtClean="0"/>
                        <a:t>treinta</a:t>
                      </a:r>
                      <a:endParaRPr lang="en-GB" sz="2000" b="0" u="none" baseline="0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29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 </a:t>
                      </a:r>
                      <a:r>
                        <a:rPr lang="en-GB" sz="2000" b="0" u="none" baseline="0" dirty="0" err="1" smtClean="0"/>
                        <a:t>veintinueve</a:t>
                      </a:r>
                      <a:endParaRPr lang="en-GB" sz="2000" b="0" u="none" baseline="0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</a:t>
                      </a:r>
                      <a:r>
                        <a:rPr lang="en-GB" sz="2000" b="0" u="none" baseline="0" dirty="0" smtClean="0"/>
                        <a:t> 28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</a:t>
                      </a:r>
                      <a:r>
                        <a:rPr lang="en-GB" sz="2000" b="0" u="none" dirty="0" err="1" smtClean="0"/>
                        <a:t>veintiocho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79514" y="188639"/>
          <a:ext cx="8784972" cy="655272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464162"/>
                <a:gridCol w="1464162"/>
                <a:gridCol w="1464162"/>
                <a:gridCol w="1464162"/>
                <a:gridCol w="1464162"/>
                <a:gridCol w="1464162"/>
              </a:tblGrid>
              <a:tr h="2184243"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baseline="0" dirty="0" err="1" smtClean="0"/>
                        <a:t>veintiuno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baseline="0" dirty="0" smtClean="0"/>
                        <a:t>= </a:t>
                      </a:r>
                      <a:r>
                        <a:rPr lang="en-GB" sz="2000" b="0" u="none" dirty="0" smtClean="0"/>
                        <a:t>21</a:t>
                      </a:r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veinte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= 20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diecinueve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=</a:t>
                      </a:r>
                      <a:r>
                        <a:rPr lang="en-GB" sz="2000" b="0" u="none" baseline="0" dirty="0" smtClean="0"/>
                        <a:t>   19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dieciocho</a:t>
                      </a:r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r>
                        <a:rPr lang="en-GB" sz="2000" b="0" u="none" dirty="0" smtClean="0"/>
                        <a:t>= 18</a:t>
                      </a:r>
                    </a:p>
                    <a:p>
                      <a:pPr algn="l"/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</a:t>
                      </a:r>
                      <a:r>
                        <a:rPr lang="en-GB" sz="2000" b="0" u="none" dirty="0" err="1" smtClean="0"/>
                        <a:t>diecisiete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 17</a:t>
                      </a:r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 </a:t>
                      </a:r>
                      <a:r>
                        <a:rPr lang="en-GB" sz="2000" b="0" u="none" baseline="0" dirty="0" err="1" smtClean="0"/>
                        <a:t>dieciséis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  16</a:t>
                      </a:r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84243"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veintisiete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27</a:t>
                      </a:r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veintiséis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26</a:t>
                      </a:r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veinticinco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</a:t>
                      </a:r>
                      <a:r>
                        <a:rPr lang="en-GB" sz="2000" b="0" u="none" dirty="0" smtClean="0"/>
                        <a:t>25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veinticuatro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 = </a:t>
                      </a:r>
                      <a:r>
                        <a:rPr lang="en-GB" sz="2000" b="0" u="none" dirty="0" smtClean="0"/>
                        <a:t>24</a:t>
                      </a:r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veintitrés</a:t>
                      </a:r>
                      <a:r>
                        <a:rPr lang="en-GB" sz="2000" b="0" u="none" dirty="0" smtClean="0"/>
                        <a:t> 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</a:t>
                      </a:r>
                      <a:r>
                        <a:rPr lang="en-GB" sz="2000" b="0" u="none" dirty="0" smtClean="0"/>
                        <a:t>23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veintidós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22</a:t>
                      </a:r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84243"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  <a:p>
                      <a:pPr algn="l"/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dirty="0" err="1" smtClean="0"/>
                        <a:t>treinta</a:t>
                      </a:r>
                      <a:r>
                        <a:rPr lang="en-GB" sz="2000" b="0" u="none" dirty="0" smtClean="0"/>
                        <a:t> y </a:t>
                      </a:r>
                      <a:r>
                        <a:rPr lang="en-GB" sz="2000" b="0" u="none" dirty="0" err="1" smtClean="0"/>
                        <a:t>uno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smtClean="0"/>
                        <a:t>=  </a:t>
                      </a:r>
                      <a:r>
                        <a:rPr lang="en-GB" sz="2000" b="0" u="none" baseline="0" smtClean="0"/>
                        <a:t>31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baseline="0" dirty="0" err="1" smtClean="0"/>
                        <a:t>treinta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</a:t>
                      </a:r>
                      <a:r>
                        <a:rPr lang="en-GB" sz="2000" b="0" u="none" dirty="0" smtClean="0"/>
                        <a:t>30</a:t>
                      </a:r>
                      <a:endParaRPr lang="en-GB" sz="2000" b="0" u="none" baseline="0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 </a:t>
                      </a:r>
                      <a:r>
                        <a:rPr lang="en-GB" sz="2000" b="0" u="none" baseline="0" dirty="0" err="1" smtClean="0"/>
                        <a:t>veintinueve</a:t>
                      </a:r>
                      <a:endParaRPr lang="en-GB" sz="2000" b="0" u="none" baseline="0" dirty="0" smtClean="0"/>
                    </a:p>
                    <a:p>
                      <a:endParaRPr lang="en-GB" sz="2000" b="0" u="none" baseline="0" dirty="0" smtClean="0"/>
                    </a:p>
                    <a:p>
                      <a:r>
                        <a:rPr lang="en-GB" sz="2000" b="0" u="none" baseline="0" dirty="0" smtClean="0"/>
                        <a:t>= </a:t>
                      </a:r>
                      <a:r>
                        <a:rPr lang="en-GB" sz="2000" b="0" u="none" dirty="0" smtClean="0"/>
                        <a:t>29</a:t>
                      </a:r>
                      <a:endParaRPr lang="en-GB" sz="2000" b="0" u="none" baseline="0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?</a:t>
                      </a:r>
                      <a:r>
                        <a:rPr lang="en-GB" sz="2000" b="0" u="none" baseline="0" dirty="0" smtClean="0"/>
                        <a:t> </a:t>
                      </a:r>
                      <a:r>
                        <a:rPr lang="en-GB" sz="2000" b="0" u="none" dirty="0" err="1" smtClean="0"/>
                        <a:t>veintiocho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r>
                        <a:rPr lang="en-GB" sz="2000" b="0" u="none" dirty="0" smtClean="0"/>
                        <a:t>= </a:t>
                      </a:r>
                      <a:r>
                        <a:rPr lang="en-GB" sz="2000" b="0" u="none" baseline="0" dirty="0" smtClean="0"/>
                        <a:t>28</a:t>
                      </a:r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  <a:p>
                      <a:endParaRPr lang="en-GB" sz="2000" b="0" u="none" dirty="0" smtClean="0"/>
                    </a:p>
                  </a:txBody>
                  <a:tcPr vert="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229</TotalTime>
  <Words>264</Words>
  <Application>Microsoft Office PowerPoint</Application>
  <PresentationFormat>On-screen Show (4:3)</PresentationFormat>
  <Paragraphs>261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</dc:creator>
  <cp:lastModifiedBy>Clare</cp:lastModifiedBy>
  <cp:revision>27</cp:revision>
  <dcterms:created xsi:type="dcterms:W3CDTF">2013-03-16T10:00:28Z</dcterms:created>
  <dcterms:modified xsi:type="dcterms:W3CDTF">2016-09-27T09:17:11Z</dcterms:modified>
</cp:coreProperties>
</file>

<file path=docProps/thumbnail.jpeg>
</file>