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78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89E374-D8C2-4C8C-B8F1-397D9FFD246A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634455-E713-425B-BA79-741A2A2BA924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E40B1A-F976-4A51-AE3D-6A1091E07301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58CCDD-3676-44B6-8F70-341581489F22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0AAC33-D267-46F7-BFAE-A63DEC7E4D7C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821400-4E91-4119-A187-9CF975D93F4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BE5B85-8D0C-4B39-A4F5-CC5393EEBB8B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6BF255-8CCB-49AA-B744-1057C1BE541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181142-6781-4412-817D-B3A35B6CC2FE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821B96-A5C0-4FFD-B998-140C6E58F734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64A606-DD9D-446A-B65F-13533B7FE818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15CAFF-5AE7-4C4E-8E20-F041964A270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AD804F-2243-4C1D-89C2-0A774EC58B3D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59C9CA-92C6-4C16-98BC-43E0B5D7CECB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D8CE2E-D73A-4AFB-9DC3-46F3E8CD3502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BDF11B-828D-41DE-83D1-CA1F8A33502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9A3B14-FCD8-47DC-A8FB-8E4522A11EDF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FDD54-A4A9-49DF-BDAE-2161BFEFF52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DE8486-6021-488E-8A72-4A6844905928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48758D-71D8-4519-B6DA-138B5F97DA11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E07C03-D8F8-4425-A623-BAF8197B5DF0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5B1B3F-05EA-42F8-A432-C62FB91D35D2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GB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5E5FA02-3E2A-4A4C-B0A2-AE5044B75448}" type="datetimeFigureOut">
              <a:rPr lang="en-GB"/>
              <a:pPr>
                <a:defRPr/>
              </a:pPr>
              <a:t>04/04/2011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B5A3B8B9-0F8B-4BF4-B981-732B2E2E31E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underlandschools.org/mfl-sunderland" TargetMode="Externa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underlandschools.org/mfl-sunderland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79388" y="333375"/>
          <a:ext cx="8640762" cy="619125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728192"/>
                <a:gridCol w="1728192"/>
                <a:gridCol w="1728192"/>
                <a:gridCol w="1728192"/>
                <a:gridCol w="1728192"/>
              </a:tblGrid>
              <a:tr h="2064229"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Hay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muchos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parques</a:t>
                      </a:r>
                      <a:r>
                        <a:rPr lang="en-GB" baseline="0" dirty="0" smtClean="0"/>
                        <a:t>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Hay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demasiado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tráfico</a:t>
                      </a:r>
                      <a:r>
                        <a:rPr lang="en-GB" baseline="0" dirty="0" smtClean="0"/>
                        <a:t>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Mi pueblo </a:t>
                      </a:r>
                      <a:r>
                        <a:rPr lang="en-GB" dirty="0" err="1" smtClean="0"/>
                        <a:t>es</a:t>
                      </a:r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industrial.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Hay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muchos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espacios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verdes</a:t>
                      </a:r>
                      <a:r>
                        <a:rPr lang="en-GB" baseline="0" dirty="0" smtClean="0"/>
                        <a:t>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Lo </a:t>
                      </a:r>
                      <a:r>
                        <a:rPr lang="en-GB" dirty="0" err="1" smtClean="0"/>
                        <a:t>bueno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es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que</a:t>
                      </a:r>
                      <a:endParaRPr lang="en-GB" dirty="0" smtClean="0"/>
                    </a:p>
                    <a:p>
                      <a:pPr algn="ctr"/>
                      <a:r>
                        <a:rPr lang="en-GB" dirty="0" err="1" smtClean="0"/>
                        <a:t>hace</a:t>
                      </a:r>
                      <a:r>
                        <a:rPr lang="en-GB" baseline="0" dirty="0" smtClean="0"/>
                        <a:t> sol.</a:t>
                      </a:r>
                      <a:endParaRPr lang="en-GB" dirty="0"/>
                    </a:p>
                  </a:txBody>
                  <a:tcPr/>
                </a:tc>
              </a:tr>
              <a:tr h="2064229"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Mi</a:t>
                      </a:r>
                      <a:r>
                        <a:rPr lang="en-GB" baseline="0" dirty="0" smtClean="0"/>
                        <a:t> pueblo </a:t>
                      </a:r>
                      <a:r>
                        <a:rPr lang="en-GB" baseline="0" dirty="0" err="1" smtClean="0"/>
                        <a:t>está</a:t>
                      </a:r>
                      <a:r>
                        <a:rPr lang="en-GB" baseline="0" dirty="0" smtClean="0"/>
                        <a:t> en el sur.</a:t>
                      </a:r>
                      <a:endParaRPr lang="en-GB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En</a:t>
                      </a:r>
                      <a:r>
                        <a:rPr lang="en-GB" baseline="0" dirty="0" smtClean="0"/>
                        <a:t> el </a:t>
                      </a:r>
                      <a:r>
                        <a:rPr lang="en-GB" baseline="0" dirty="0" err="1" smtClean="0"/>
                        <a:t>futuro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va</a:t>
                      </a:r>
                      <a:r>
                        <a:rPr lang="en-GB" baseline="0" dirty="0" smtClean="0"/>
                        <a:t> a </a:t>
                      </a:r>
                      <a:r>
                        <a:rPr lang="en-GB" baseline="0" dirty="0" err="1" smtClean="0"/>
                        <a:t>haber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más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cines</a:t>
                      </a:r>
                      <a:r>
                        <a:rPr lang="en-GB" baseline="0" dirty="0" smtClean="0"/>
                        <a:t>.</a:t>
                      </a:r>
                      <a:endParaRPr lang="en-GB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Mi</a:t>
                      </a:r>
                      <a:r>
                        <a:rPr lang="en-GB" baseline="0" dirty="0" smtClean="0"/>
                        <a:t> pueblo </a:t>
                      </a:r>
                      <a:r>
                        <a:rPr lang="en-GB" baseline="0" dirty="0" err="1" smtClean="0"/>
                        <a:t>está</a:t>
                      </a:r>
                      <a:r>
                        <a:rPr lang="en-GB" baseline="0" dirty="0" smtClean="0"/>
                        <a:t> en la </a:t>
                      </a:r>
                      <a:r>
                        <a:rPr lang="en-GB" baseline="0" dirty="0" err="1" smtClean="0"/>
                        <a:t>costa</a:t>
                      </a:r>
                      <a:r>
                        <a:rPr lang="en-GB" baseline="0" dirty="0" smtClean="0"/>
                        <a:t>.</a:t>
                      </a:r>
                      <a:endParaRPr lang="en-GB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Mi</a:t>
                      </a:r>
                      <a:r>
                        <a:rPr lang="en-GB" baseline="0" dirty="0" smtClean="0"/>
                        <a:t> barrio </a:t>
                      </a:r>
                      <a:r>
                        <a:rPr lang="en-GB" baseline="0" dirty="0" err="1" smtClean="0"/>
                        <a:t>es</a:t>
                      </a:r>
                      <a:r>
                        <a:rPr lang="en-GB" baseline="0" dirty="0" smtClean="0"/>
                        <a:t> </a:t>
                      </a:r>
                    </a:p>
                    <a:p>
                      <a:pPr algn="ctr"/>
                      <a:r>
                        <a:rPr lang="en-GB" baseline="0" dirty="0" err="1" smtClean="0"/>
                        <a:t>bastante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tranquilo</a:t>
                      </a:r>
                      <a:r>
                        <a:rPr lang="en-GB" baseline="0" dirty="0" smtClean="0"/>
                        <a:t>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Mi pueblo </a:t>
                      </a:r>
                      <a:r>
                        <a:rPr lang="en-GB" dirty="0" err="1" smtClean="0"/>
                        <a:t>es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menos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grande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que</a:t>
                      </a:r>
                      <a:r>
                        <a:rPr lang="en-GB" smtClean="0"/>
                        <a:t> Manchester.</a:t>
                      </a:r>
                      <a:endParaRPr lang="en-GB" dirty="0" smtClean="0"/>
                    </a:p>
                  </a:txBody>
                  <a:tcPr/>
                </a:tc>
              </a:tr>
              <a:tr h="2064229">
                <a:tc>
                  <a:txBody>
                    <a:bodyPr/>
                    <a:lstStyle/>
                    <a:p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Lo </a:t>
                      </a:r>
                      <a:r>
                        <a:rPr lang="en-GB" dirty="0" err="1" smtClean="0"/>
                        <a:t>malo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es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que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es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ruidoso</a:t>
                      </a:r>
                      <a:r>
                        <a:rPr lang="en-GB" dirty="0" smtClean="0"/>
                        <a:t>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 smtClean="0"/>
                    </a:p>
                    <a:p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Mi</a:t>
                      </a:r>
                      <a:r>
                        <a:rPr lang="en-GB" baseline="0" dirty="0" smtClean="0"/>
                        <a:t> pueblo </a:t>
                      </a:r>
                      <a:r>
                        <a:rPr lang="en-GB" baseline="0" dirty="0" err="1" smtClean="0"/>
                        <a:t>e</a:t>
                      </a:r>
                      <a:r>
                        <a:rPr lang="en-GB" dirty="0" err="1" smtClean="0"/>
                        <a:t>s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sucio</a:t>
                      </a:r>
                      <a:r>
                        <a:rPr lang="en-GB" baseline="0" dirty="0" smtClean="0"/>
                        <a:t> a </a:t>
                      </a:r>
                      <a:r>
                        <a:rPr lang="en-GB" baseline="0" dirty="0" err="1" smtClean="0"/>
                        <a:t>veces</a:t>
                      </a:r>
                      <a:r>
                        <a:rPr lang="en-GB" baseline="0" dirty="0" smtClean="0"/>
                        <a:t>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 smtClean="0"/>
                    </a:p>
                    <a:p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Se </a:t>
                      </a:r>
                      <a:r>
                        <a:rPr lang="en-GB" dirty="0" err="1" smtClean="0"/>
                        <a:t>puede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ir</a:t>
                      </a:r>
                      <a:r>
                        <a:rPr lang="en-GB" baseline="0" dirty="0" smtClean="0"/>
                        <a:t> de </a:t>
                      </a:r>
                      <a:r>
                        <a:rPr lang="en-GB" baseline="0" dirty="0" err="1" smtClean="0"/>
                        <a:t>compras</a:t>
                      </a:r>
                      <a:r>
                        <a:rPr lang="en-GB" baseline="0" dirty="0" smtClean="0"/>
                        <a:t>.</a:t>
                      </a:r>
                      <a:endParaRPr lang="en-GB" dirty="0" smtClean="0"/>
                    </a:p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 smtClean="0"/>
                    </a:p>
                    <a:p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Se </a:t>
                      </a:r>
                      <a:r>
                        <a:rPr lang="en-GB" dirty="0" err="1" smtClean="0"/>
                        <a:t>puede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jugar</a:t>
                      </a:r>
                      <a:r>
                        <a:rPr lang="en-GB" baseline="0" dirty="0" smtClean="0"/>
                        <a:t> al </a:t>
                      </a:r>
                      <a:r>
                        <a:rPr lang="en-GB" baseline="0" dirty="0" err="1" smtClean="0"/>
                        <a:t>tenis</a:t>
                      </a:r>
                      <a:r>
                        <a:rPr lang="en-GB" baseline="0" dirty="0" smtClean="0"/>
                        <a:t>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 smtClean="0"/>
                    </a:p>
                    <a:p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Hay </a:t>
                      </a:r>
                      <a:r>
                        <a:rPr lang="en-GB" dirty="0" err="1" smtClean="0"/>
                        <a:t>mucha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basura</a:t>
                      </a:r>
                      <a:r>
                        <a:rPr lang="en-GB" dirty="0" smtClean="0"/>
                        <a:t>.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3340" name="Text Box 28"/>
          <p:cNvSpPr txBox="1">
            <a:spLocks noChangeArrowheads="1"/>
          </p:cNvSpPr>
          <p:nvPr/>
        </p:nvSpPr>
        <p:spPr bwMode="auto">
          <a:xfrm>
            <a:off x="1916113" y="8777288"/>
            <a:ext cx="4941887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GB" sz="800">
                <a:latin typeface="Arial Rounded MT Bold" pitchFamily="34" charset="0"/>
              </a:rPr>
              <a:t>©MFL Sunderland 2011 MConnolly </a:t>
            </a:r>
            <a:r>
              <a:rPr lang="en-GB" sz="800">
                <a:latin typeface="Arial Rounded MT Bold" pitchFamily="34" charset="0"/>
                <a:hlinkClick r:id="rId2"/>
              </a:rPr>
              <a:t>http://www.sunderlandschools.org/mfl-sunderland</a:t>
            </a:r>
            <a:r>
              <a:rPr lang="en-GB"/>
              <a:t> </a:t>
            </a:r>
          </a:p>
        </p:txBody>
      </p:sp>
      <p:sp>
        <p:nvSpPr>
          <p:cNvPr id="13341" name="Text Box 29"/>
          <p:cNvSpPr txBox="1">
            <a:spLocks noChangeArrowheads="1"/>
          </p:cNvSpPr>
          <p:nvPr/>
        </p:nvSpPr>
        <p:spPr bwMode="auto">
          <a:xfrm>
            <a:off x="2132013" y="8993188"/>
            <a:ext cx="4941887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GB" sz="800">
                <a:latin typeface="Arial Rounded MT Bold" pitchFamily="34" charset="0"/>
              </a:rPr>
              <a:t>©MFL Sunderland 2011 MConnolly </a:t>
            </a:r>
            <a:r>
              <a:rPr lang="en-GB" sz="800">
                <a:latin typeface="Arial Rounded MT Bold" pitchFamily="34" charset="0"/>
                <a:hlinkClick r:id="rId2"/>
              </a:rPr>
              <a:t>http://www.sunderlandschools.org/mfl-sunderland</a:t>
            </a:r>
            <a:r>
              <a:rPr lang="en-GB"/>
              <a:t> </a:t>
            </a:r>
          </a:p>
        </p:txBody>
      </p:sp>
      <p:sp>
        <p:nvSpPr>
          <p:cNvPr id="13342" name="Text Box 30"/>
          <p:cNvSpPr txBox="1">
            <a:spLocks noChangeArrowheads="1"/>
          </p:cNvSpPr>
          <p:nvPr/>
        </p:nvSpPr>
        <p:spPr bwMode="auto">
          <a:xfrm>
            <a:off x="4500563" y="6597650"/>
            <a:ext cx="4535487" cy="214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GB" sz="800">
                <a:latin typeface="Arial Rounded MT Bold" pitchFamily="34" charset="0"/>
              </a:rPr>
              <a:t>©MFL Sunderland/MConnolly 2011 </a:t>
            </a:r>
            <a:r>
              <a:rPr lang="en-GB" sz="800">
                <a:latin typeface="Arial Rounded MT Bold" pitchFamily="34" charset="0"/>
                <a:hlinkClick r:id="rId2"/>
              </a:rPr>
              <a:t>http://www.sunderlandschools.org/mfl-sunderland</a:t>
            </a:r>
            <a:r>
              <a:rPr lang="en-GB" sz="800">
                <a:latin typeface="Arial Rounded MT Bold" pitchFamily="34" charset="0"/>
              </a:rPr>
              <a:t>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79388" y="333375"/>
          <a:ext cx="8640762" cy="619125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728192"/>
                <a:gridCol w="1728192"/>
                <a:gridCol w="1728192"/>
                <a:gridCol w="1728192"/>
                <a:gridCol w="1728192"/>
              </a:tblGrid>
              <a:tr h="2064229"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TRAMPA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TRAMPA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TRAMPA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TRAMPA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TRAMPA</a:t>
                      </a:r>
                      <a:endParaRPr lang="en-GB" dirty="0"/>
                    </a:p>
                  </a:txBody>
                  <a:tcPr/>
                </a:tc>
              </a:tr>
              <a:tr h="2064229"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/>
                        <a:t>TRAMPA</a:t>
                      </a:r>
                    </a:p>
                    <a:p>
                      <a:pPr algn="ctr"/>
                      <a:endParaRPr lang="en-GB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TRAMPA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smtClean="0"/>
                    </a:p>
                    <a:p>
                      <a:pPr algn="ctr"/>
                      <a:endParaRPr lang="en-GB" smtClean="0"/>
                    </a:p>
                    <a:p>
                      <a:pPr algn="ctr"/>
                      <a:endParaRPr lang="en-GB" smtClean="0"/>
                    </a:p>
                    <a:p>
                      <a:pPr algn="ctr"/>
                      <a:r>
                        <a:rPr lang="en-GB" smtClean="0"/>
                        <a:t>TRAMPA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smtClean="0"/>
                    </a:p>
                    <a:p>
                      <a:pPr algn="ctr"/>
                      <a:endParaRPr lang="en-GB" smtClean="0"/>
                    </a:p>
                    <a:p>
                      <a:pPr algn="ctr"/>
                      <a:endParaRPr lang="en-GB" smtClean="0"/>
                    </a:p>
                    <a:p>
                      <a:pPr algn="ctr"/>
                      <a:r>
                        <a:rPr lang="en-GB" smtClean="0"/>
                        <a:t>TRAMPA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TRAMPA</a:t>
                      </a:r>
                      <a:endParaRPr lang="en-GB" dirty="0"/>
                    </a:p>
                  </a:txBody>
                  <a:tcPr/>
                </a:tc>
              </a:tr>
              <a:tr h="2064229">
                <a:tc>
                  <a:txBody>
                    <a:bodyPr/>
                    <a:lstStyle/>
                    <a:p>
                      <a:endParaRPr lang="en-GB" dirty="0" smtClean="0"/>
                    </a:p>
                    <a:p>
                      <a:pPr algn="ctr"/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Mi pueblo </a:t>
                      </a:r>
                      <a:r>
                        <a:rPr lang="en-GB" dirty="0" err="1" smtClean="0"/>
                        <a:t>tiene</a:t>
                      </a:r>
                      <a:r>
                        <a:rPr lang="en-GB" baseline="0" dirty="0" smtClean="0"/>
                        <a:t> un </a:t>
                      </a:r>
                      <a:r>
                        <a:rPr lang="en-GB" baseline="0" dirty="0" err="1" smtClean="0"/>
                        <a:t>gran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centro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comercial</a:t>
                      </a:r>
                      <a:r>
                        <a:rPr lang="en-GB" baseline="0" dirty="0" smtClean="0"/>
                        <a:t>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 smtClean="0"/>
                    </a:p>
                    <a:p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Hay </a:t>
                      </a:r>
                      <a:r>
                        <a:rPr lang="en-GB" dirty="0" err="1" smtClean="0"/>
                        <a:t>muchas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cosas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para</a:t>
                      </a:r>
                      <a:r>
                        <a:rPr lang="en-GB" baseline="0" dirty="0" smtClean="0"/>
                        <a:t> los </a:t>
                      </a:r>
                      <a:r>
                        <a:rPr lang="en-GB" baseline="0" dirty="0" err="1" smtClean="0"/>
                        <a:t>turistas</a:t>
                      </a:r>
                      <a:r>
                        <a:rPr lang="en-GB" baseline="0" dirty="0" smtClean="0"/>
                        <a:t>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 smtClean="0"/>
                    </a:p>
                    <a:p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Hay </a:t>
                      </a:r>
                      <a:r>
                        <a:rPr lang="en-GB" dirty="0" err="1" smtClean="0"/>
                        <a:t>poco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que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hacer</a:t>
                      </a:r>
                      <a:r>
                        <a:rPr lang="en-GB" dirty="0" smtClean="0"/>
                        <a:t> </a:t>
                      </a:r>
                      <a:r>
                        <a:rPr lang="en-GB" dirty="0" err="1" smtClean="0"/>
                        <a:t>para</a:t>
                      </a:r>
                      <a:r>
                        <a:rPr lang="en-GB" dirty="0" smtClean="0"/>
                        <a:t> los </a:t>
                      </a:r>
                      <a:r>
                        <a:rPr lang="en-GB" dirty="0" err="1" smtClean="0"/>
                        <a:t>jóvenes</a:t>
                      </a:r>
                      <a:r>
                        <a:rPr lang="en-GB" dirty="0" smtClean="0"/>
                        <a:t>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 smtClean="0"/>
                    </a:p>
                    <a:p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Hay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bastante</a:t>
                      </a:r>
                      <a:r>
                        <a:rPr lang="en-GB" baseline="0" dirty="0" smtClean="0"/>
                        <a:t> </a:t>
                      </a:r>
                      <a:r>
                        <a:rPr lang="en-GB" baseline="0" dirty="0" err="1" smtClean="0"/>
                        <a:t>contaminación</a:t>
                      </a:r>
                      <a:r>
                        <a:rPr lang="en-GB" baseline="0" dirty="0" smtClean="0"/>
                        <a:t>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 smtClean="0"/>
                    </a:p>
                    <a:p>
                      <a:endParaRPr lang="en-GB" dirty="0" smtClean="0"/>
                    </a:p>
                    <a:p>
                      <a:pPr algn="ctr"/>
                      <a:r>
                        <a:rPr lang="en-GB" dirty="0" smtClean="0"/>
                        <a:t>Hay dos </a:t>
                      </a:r>
                      <a:r>
                        <a:rPr lang="en-GB" dirty="0" err="1" smtClean="0"/>
                        <a:t>polideportivos</a:t>
                      </a:r>
                      <a:r>
                        <a:rPr lang="en-GB" dirty="0" smtClean="0"/>
                        <a:t>.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4364" name="Text Box 28"/>
          <p:cNvSpPr txBox="1">
            <a:spLocks noChangeArrowheads="1"/>
          </p:cNvSpPr>
          <p:nvPr/>
        </p:nvSpPr>
        <p:spPr bwMode="auto">
          <a:xfrm>
            <a:off x="1916113" y="8777288"/>
            <a:ext cx="4941887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GB" sz="800">
                <a:latin typeface="Arial Rounded MT Bold" pitchFamily="34" charset="0"/>
              </a:rPr>
              <a:t>©MFL Sunderland 2011 MConnolly </a:t>
            </a:r>
            <a:r>
              <a:rPr lang="en-GB" sz="800">
                <a:latin typeface="Arial Rounded MT Bold" pitchFamily="34" charset="0"/>
                <a:hlinkClick r:id="rId2"/>
              </a:rPr>
              <a:t>http://www.sunderlandschools.org/mfl-sunderland</a:t>
            </a:r>
            <a:r>
              <a:rPr lang="en-GB"/>
              <a:t> </a:t>
            </a:r>
          </a:p>
        </p:txBody>
      </p:sp>
      <p:sp>
        <p:nvSpPr>
          <p:cNvPr id="14365" name="Text Box 29"/>
          <p:cNvSpPr txBox="1">
            <a:spLocks noChangeArrowheads="1"/>
          </p:cNvSpPr>
          <p:nvPr/>
        </p:nvSpPr>
        <p:spPr bwMode="auto">
          <a:xfrm>
            <a:off x="2132013" y="8993188"/>
            <a:ext cx="4941887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GB" sz="800">
                <a:latin typeface="Arial Rounded MT Bold" pitchFamily="34" charset="0"/>
              </a:rPr>
              <a:t>©MFL Sunderland 2011 MConnolly </a:t>
            </a:r>
            <a:r>
              <a:rPr lang="en-GB" sz="800">
                <a:latin typeface="Arial Rounded MT Bold" pitchFamily="34" charset="0"/>
                <a:hlinkClick r:id="rId2"/>
              </a:rPr>
              <a:t>http://www.sunderlandschools.org/mfl-sunderland</a:t>
            </a:r>
            <a:r>
              <a:rPr lang="en-GB"/>
              <a:t> </a:t>
            </a:r>
          </a:p>
        </p:txBody>
      </p:sp>
      <p:sp>
        <p:nvSpPr>
          <p:cNvPr id="14366" name="Text Box 30"/>
          <p:cNvSpPr txBox="1">
            <a:spLocks noChangeArrowheads="1"/>
          </p:cNvSpPr>
          <p:nvPr/>
        </p:nvSpPr>
        <p:spPr bwMode="auto">
          <a:xfrm>
            <a:off x="4500563" y="6597650"/>
            <a:ext cx="4535487" cy="214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GB" sz="800">
                <a:latin typeface="Arial Rounded MT Bold" pitchFamily="34" charset="0"/>
              </a:rPr>
              <a:t>©MFL Sunderland/MConnolly 2011 </a:t>
            </a:r>
            <a:r>
              <a:rPr lang="en-GB" sz="800">
                <a:latin typeface="Arial Rounded MT Bold" pitchFamily="34" charset="0"/>
                <a:hlinkClick r:id="rId2"/>
              </a:rPr>
              <a:t>http://www.sunderlandschools.org/mfl-sunderland</a:t>
            </a:r>
            <a:r>
              <a:rPr lang="en-GB" sz="800">
                <a:latin typeface="Arial Rounded MT Bold" pitchFamily="34" charset="0"/>
              </a:rPr>
              <a:t>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147</Words>
  <Application>Microsoft Office PowerPoint</Application>
  <PresentationFormat>On-screen Show (4:3)</PresentationFormat>
  <Paragraphs>114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Calibri</vt:lpstr>
      <vt:lpstr>Arial</vt:lpstr>
      <vt:lpstr>Arial Rounded MT Bold</vt:lpstr>
      <vt:lpstr>Office Theme</vt:lpstr>
      <vt:lpstr>Slide 1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</dc:creator>
  <cp:lastModifiedBy>Clare Seccombe</cp:lastModifiedBy>
  <cp:revision>4</cp:revision>
  <dcterms:created xsi:type="dcterms:W3CDTF">2010-11-17T18:50:09Z</dcterms:created>
  <dcterms:modified xsi:type="dcterms:W3CDTF">2011-04-04T11:04:19Z</dcterms:modified>
</cp:coreProperties>
</file>