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03/01/2019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03/01/2019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algunos</a:t>
              </a:r>
              <a:endParaRPr lang="en-GB" sz="3200" dirty="0">
                <a:solidFill>
                  <a:schemeClr val="tx1"/>
                </a:solidFill>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una</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cinco</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dos</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diez</a:t>
              </a:r>
              <a:endParaRPr lang="en-GB" sz="3200" dirty="0">
                <a:solidFill>
                  <a:schemeClr val="tx1"/>
                </a:solidFill>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esos</a:t>
              </a:r>
              <a:endParaRPr lang="en-GB" sz="3200" dirty="0">
                <a:solidFill>
                  <a:schemeClr val="tx1"/>
                </a:solidFill>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los</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aquella</a:t>
              </a:r>
              <a:endParaRPr lang="en-GB" sz="3200" dirty="0">
                <a:solidFill>
                  <a:schemeClr val="tx1"/>
                </a:solidFill>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el</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mi</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unos</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seis</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las</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sus</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la</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primera</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dos</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una</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unos</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cinco</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aquella</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algunos</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los</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seis</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primera</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esos</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las</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diez</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mi</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sus</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el</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los</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las</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definite articles</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dos</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cinco</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seis</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diez</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numbers</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una</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aquella</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primera</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mi</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feminine singular determiners</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unos</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algunos</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esos</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sus</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masculine plural determiners</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¡Gracias!</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372</Words>
  <Application>Microsoft Office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16</cp:revision>
  <dcterms:created xsi:type="dcterms:W3CDTF">2019-01-02T11:44:23Z</dcterms:created>
  <dcterms:modified xsi:type="dcterms:W3CDTF">2019-01-03T15:23:42Z</dcterms:modified>
</cp:coreProperties>
</file>