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una</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los </a:t>
              </a:r>
              <a:r>
                <a:rPr lang="en-GB" sz="3200" dirty="0" err="1">
                  <a:solidFill>
                    <a:schemeClr val="tx1"/>
                  </a:solidFill>
                  <a:latin typeface="Verdana" panose="020B0604030504040204" pitchFamily="34" charset="0"/>
                  <a:ea typeface="Verdana" panose="020B0604030504040204" pitchFamily="34" charset="0"/>
                </a:rPr>
                <a:t>deberes</a:t>
              </a:r>
              <a:endParaRPr lang="en-GB" sz="3200" dirty="0">
                <a:solidFill>
                  <a:schemeClr val="tx1"/>
                </a:solidFill>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al </a:t>
              </a:r>
              <a:r>
                <a:rPr lang="en-GB" sz="3200" dirty="0" err="1">
                  <a:solidFill>
                    <a:schemeClr val="tx1"/>
                  </a:solidFill>
                  <a:latin typeface="Verdana" panose="020B0604030504040204" pitchFamily="34" charset="0"/>
                  <a:ea typeface="Verdana" panose="020B0604030504040204" pitchFamily="34" charset="0"/>
                </a:rPr>
                <a:t>mercado</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de </a:t>
              </a:r>
              <a:r>
                <a:rPr lang="en-GB" sz="3200" dirty="0" err="1">
                  <a:solidFill>
                    <a:schemeClr val="tx1"/>
                  </a:solidFill>
                  <a:latin typeface="Verdana" panose="020B0604030504040204" pitchFamily="34" charset="0"/>
                  <a:ea typeface="Verdana" panose="020B0604030504040204" pitchFamily="34" charset="0"/>
                </a:rPr>
                <a:t>compras</a:t>
              </a:r>
              <a:endParaRPr lang="en-GB" sz="3200" dirty="0">
                <a:solidFill>
                  <a:schemeClr val="tx1"/>
                </a:solidFill>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caso</a:t>
              </a:r>
              <a:endParaRPr lang="en-GB" sz="3200" dirty="0">
                <a:solidFill>
                  <a:schemeClr val="tx1"/>
                </a:solidFill>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un </a:t>
              </a:r>
              <a:r>
                <a:rPr lang="en-GB" sz="3200" dirty="0" err="1">
                  <a:solidFill>
                    <a:schemeClr val="tx1"/>
                  </a:solidFill>
                  <a:latin typeface="Verdana" panose="020B0604030504040204" pitchFamily="34" charset="0"/>
                  <a:ea typeface="Verdana" panose="020B0604030504040204" pitchFamily="34" charset="0"/>
                </a:rPr>
                <a:t>gato</a:t>
              </a:r>
              <a:endParaRPr lang="en-GB" sz="3200" dirty="0">
                <a:solidFill>
                  <a:schemeClr val="tx1"/>
                </a:solidFill>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de </a:t>
              </a:r>
              <a:r>
                <a:rPr lang="en-GB" sz="3200" dirty="0" err="1">
                  <a:solidFill>
                    <a:schemeClr val="tx1"/>
                  </a:solidFill>
                  <a:latin typeface="Verdana" panose="020B0604030504040204" pitchFamily="34" charset="0"/>
                  <a:ea typeface="Verdana" panose="020B0604030504040204" pitchFamily="34" charset="0"/>
                </a:rPr>
                <a:t>plata</a:t>
              </a:r>
              <a:endParaRPr lang="en-GB" sz="3200" dirty="0">
                <a:solidFill>
                  <a:schemeClr val="tx1"/>
                </a:solidFill>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frío</a:t>
              </a:r>
              <a:endParaRPr lang="en-GB" sz="3200" dirty="0">
                <a:solidFill>
                  <a:schemeClr val="tx1"/>
                </a:solidFill>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doce</a:t>
              </a:r>
              <a:r>
                <a:rPr lang="en-GB" sz="3200" dirty="0">
                  <a:solidFill>
                    <a:schemeClr val="tx1"/>
                  </a:solidFill>
                  <a:latin typeface="Verdana" panose="020B0604030504040204" pitchFamily="34" charset="0"/>
                  <a:ea typeface="Verdana" panose="020B0604030504040204" pitchFamily="34" charset="0"/>
                </a:rPr>
                <a:t> </a:t>
              </a:r>
              <a:r>
                <a:rPr lang="en-GB" sz="3200" dirty="0" err="1">
                  <a:solidFill>
                    <a:schemeClr val="tx1"/>
                  </a:solidFill>
                  <a:latin typeface="Verdana" panose="020B0604030504040204" pitchFamily="34" charset="0"/>
                  <a:ea typeface="Verdana" panose="020B0604030504040204" pitchFamily="34" charset="0"/>
                </a:rPr>
                <a:t>años</a:t>
              </a:r>
              <a:endParaRPr lang="en-GB" sz="3200" dirty="0">
                <a:solidFill>
                  <a:schemeClr val="tx1"/>
                </a:solidFill>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sueño</a:t>
              </a:r>
              <a:endParaRPr lang="en-GB" sz="3200" dirty="0">
                <a:solidFill>
                  <a:schemeClr val="tx1"/>
                </a:solidFill>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sol</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maleta</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difícil</a:t>
              </a:r>
              <a:endParaRPr lang="en-GB" sz="3200" dirty="0">
                <a:solidFill>
                  <a:schemeClr val="tx1"/>
                </a:solidFill>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a Portugal</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rojo</a:t>
              </a:r>
              <a:endParaRPr lang="en-GB" sz="3200" dirty="0">
                <a:solidFill>
                  <a:schemeClr val="tx1"/>
                </a:solidFill>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en</a:t>
              </a:r>
              <a:r>
                <a:rPr lang="en-GB" sz="3200" dirty="0">
                  <a:solidFill>
                    <a:schemeClr val="tx1"/>
                  </a:solidFill>
                  <a:latin typeface="Verdana" panose="020B0604030504040204" pitchFamily="34" charset="0"/>
                  <a:ea typeface="Verdana" panose="020B0604030504040204" pitchFamily="34" charset="0"/>
                </a:rPr>
                <a:t> </a:t>
              </a:r>
              <a:r>
                <a:rPr lang="en-GB" sz="3200" dirty="0" err="1">
                  <a:solidFill>
                    <a:schemeClr val="tx1"/>
                  </a:solidFill>
                  <a:latin typeface="Verdana" panose="020B0604030504040204" pitchFamily="34" charset="0"/>
                  <a:ea typeface="Verdana" panose="020B0604030504040204" pitchFamily="34" charset="0"/>
                </a:rPr>
                <a:t>tren</a:t>
              </a:r>
              <a:endParaRPr lang="en-GB" sz="3200" dirty="0">
                <a:solidFill>
                  <a:schemeClr val="tx1"/>
                </a:solidFill>
                <a:latin typeface="Verdana" panose="020B0604030504040204" pitchFamily="34" charset="0"/>
                <a:ea typeface="Verdana" panose="020B0604030504040204" pitchFamily="34" charset="0"/>
              </a:endParaRP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los </a:t>
              </a:r>
              <a:r>
                <a:rPr lang="en-GB" sz="3200" dirty="0" err="1">
                  <a:latin typeface="Verdana" panose="020B0604030504040204" pitchFamily="34" charset="0"/>
                  <a:ea typeface="Verdana" panose="020B0604030504040204" pitchFamily="34" charset="0"/>
                </a:rPr>
                <a:t>deberes</a:t>
              </a:r>
              <a:endParaRPr lang="en-GB" sz="3200" dirty="0">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al </a:t>
              </a:r>
              <a:r>
                <a:rPr lang="en-GB" sz="3200" dirty="0" err="1">
                  <a:latin typeface="Verdana" panose="020B0604030504040204" pitchFamily="34" charset="0"/>
                  <a:ea typeface="Verdana" panose="020B0604030504040204" pitchFamily="34" charset="0"/>
                </a:rPr>
                <a:t>mercado</a:t>
              </a:r>
              <a:endParaRPr lang="en-GB" sz="3200" dirty="0">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frío</a:t>
              </a:r>
              <a:endParaRPr lang="en-GB" sz="3200" dirty="0">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difícil</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sol</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a Portugal</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un </a:t>
              </a:r>
              <a:r>
                <a:rPr lang="en-GB" sz="3200" dirty="0" err="1">
                  <a:latin typeface="Verdana" panose="020B0604030504040204" pitchFamily="34" charset="0"/>
                  <a:ea typeface="Verdana" panose="020B0604030504040204" pitchFamily="34" charset="0"/>
                </a:rPr>
                <a:t>gato</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rojo</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maleta</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en</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tren</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sueño</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una</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caso</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de </a:t>
              </a:r>
              <a:r>
                <a:rPr lang="en-GB" sz="3200" dirty="0" err="1">
                  <a:latin typeface="Verdana" panose="020B0604030504040204" pitchFamily="34" charset="0"/>
                  <a:ea typeface="Verdana" panose="020B0604030504040204" pitchFamily="34" charset="0"/>
                </a:rPr>
                <a:t>compras</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doce</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años</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de </a:t>
              </a:r>
              <a:r>
                <a:rPr lang="en-GB" sz="3200" dirty="0" err="1">
                  <a:latin typeface="Verdana" panose="020B0604030504040204" pitchFamily="34" charset="0"/>
                  <a:ea typeface="Verdana" panose="020B0604030504040204" pitchFamily="34" charset="0"/>
                </a:rPr>
                <a:t>plata</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los </a:t>
            </a:r>
            <a:r>
              <a:rPr lang="en-GB" sz="3200" dirty="0" err="1">
                <a:latin typeface="Verdana" panose="020B0604030504040204" pitchFamily="34" charset="0"/>
                <a:ea typeface="Verdana" panose="020B0604030504040204" pitchFamily="34" charset="0"/>
              </a:rPr>
              <a:t>deberes</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sol</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maleta</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caso</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expressions that use </a:t>
            </a:r>
            <a:r>
              <a:rPr lang="en-GB" sz="3200" i="1" dirty="0" err="1">
                <a:solidFill>
                  <a:schemeClr val="tx1"/>
                </a:solidFill>
                <a:latin typeface="Verdana" panose="020B0604030504040204" pitchFamily="34" charset="0"/>
                <a:ea typeface="Verdana" panose="020B0604030504040204" pitchFamily="34" charset="0"/>
              </a:rPr>
              <a:t>hacer</a:t>
            </a:r>
            <a:endParaRPr lang="en-GB" sz="3200" dirty="0">
              <a:solidFill>
                <a:schemeClr val="tx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al </a:t>
            </a:r>
            <a:r>
              <a:rPr lang="en-GB" sz="3200" dirty="0" err="1">
                <a:latin typeface="Verdana" panose="020B0604030504040204" pitchFamily="34" charset="0"/>
                <a:ea typeface="Verdana" panose="020B0604030504040204" pitchFamily="34" charset="0"/>
              </a:rPr>
              <a:t>mercado</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a Portugal</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en</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tren</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de </a:t>
            </a:r>
            <a:r>
              <a:rPr lang="en-GB" sz="3200" dirty="0" err="1">
                <a:latin typeface="Verdana" panose="020B0604030504040204" pitchFamily="34" charset="0"/>
                <a:ea typeface="Verdana" panose="020B0604030504040204" pitchFamily="34" charset="0"/>
              </a:rPr>
              <a:t>compras</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expressions that use </a:t>
            </a:r>
            <a:r>
              <a:rPr lang="en-GB" sz="3200" i="1" dirty="0" err="1">
                <a:solidFill>
                  <a:schemeClr val="tx1"/>
                </a:solidFill>
                <a:latin typeface="Verdana" panose="020B0604030504040204" pitchFamily="34" charset="0"/>
                <a:ea typeface="Verdana" panose="020B0604030504040204" pitchFamily="34" charset="0"/>
              </a:rPr>
              <a:t>ir</a:t>
            </a:r>
            <a:endParaRPr lang="en-GB" sz="3200" dirty="0">
              <a:solidFill>
                <a:schemeClr val="tx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frío</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un </a:t>
            </a:r>
            <a:r>
              <a:rPr lang="en-GB" sz="3200" dirty="0" err="1">
                <a:latin typeface="Verdana" panose="020B0604030504040204" pitchFamily="34" charset="0"/>
                <a:ea typeface="Verdana" panose="020B0604030504040204" pitchFamily="34" charset="0"/>
              </a:rPr>
              <a:t>gato</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sueño</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doce</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años</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expressions that use </a:t>
            </a:r>
            <a:r>
              <a:rPr lang="en-GB" sz="3200" i="1" dirty="0" err="1">
                <a:solidFill>
                  <a:schemeClr val="tx1"/>
                </a:solidFill>
                <a:latin typeface="Verdana" panose="020B0604030504040204" pitchFamily="34" charset="0"/>
                <a:ea typeface="Verdana" panose="020B0604030504040204" pitchFamily="34" charset="0"/>
              </a:rPr>
              <a:t>tener</a:t>
            </a:r>
            <a:endParaRPr lang="en-GB" sz="3200" dirty="0">
              <a:solidFill>
                <a:schemeClr val="tx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difícil</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rojo</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una</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de </a:t>
            </a:r>
            <a:r>
              <a:rPr lang="en-GB" sz="3200" dirty="0" err="1">
                <a:latin typeface="Verdana" panose="020B0604030504040204" pitchFamily="34" charset="0"/>
                <a:ea typeface="Verdana" panose="020B0604030504040204" pitchFamily="34" charset="0"/>
              </a:rPr>
              <a:t>plata</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expressions that use </a:t>
            </a:r>
            <a:r>
              <a:rPr lang="en-GB" sz="3200" i="1" dirty="0">
                <a:solidFill>
                  <a:schemeClr val="tx1"/>
                </a:solidFill>
                <a:latin typeface="Verdana" panose="020B0604030504040204" pitchFamily="34" charset="0"/>
                <a:ea typeface="Verdana" panose="020B0604030504040204" pitchFamily="34" charset="0"/>
              </a:rPr>
              <a:t>ser</a:t>
            </a:r>
            <a:endParaRPr lang="en-GB" sz="3200" dirty="0">
              <a:solidFill>
                <a:schemeClr val="tx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27809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¡Gracias!</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409</Words>
  <Application>Microsoft Office PowerPoint</Application>
  <PresentationFormat>Widescreen</PresentationFormat>
  <Paragraphs>69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18</cp:revision>
  <dcterms:created xsi:type="dcterms:W3CDTF">2019-01-02T11:44:23Z</dcterms:created>
  <dcterms:modified xsi:type="dcterms:W3CDTF">2019-01-03T16:25:26Z</dcterms:modified>
</cp:coreProperties>
</file>