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tenis</a:t>
              </a:r>
              <a:r>
                <a:rPr lang="en-GB" sz="3200" dirty="0">
                  <a:solidFill>
                    <a:schemeClr val="tx1"/>
                  </a:solidFill>
                  <a:latin typeface="Verdana" panose="020B0604030504040204" pitchFamily="34" charset="0"/>
                  <a:ea typeface="Verdana" panose="020B0604030504040204" pitchFamily="34" charset="0"/>
                </a:rPr>
                <a:t> de mesa</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buceo</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taekwondo</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gimnasia</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kárate</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baloncesto</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waterpolo</a:t>
              </a:r>
              <a:endParaRPr lang="en-GB" sz="3200" dirty="0">
                <a:solidFill>
                  <a:schemeClr val="tx1"/>
                </a:solidFill>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pesca</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vela</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natación</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fútbol</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lucha</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judo</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equitación</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 </a:t>
              </a:r>
              <a:r>
                <a:rPr lang="en-GB" sz="3200" dirty="0" err="1">
                  <a:solidFill>
                    <a:schemeClr val="tx1"/>
                  </a:solidFill>
                  <a:latin typeface="Verdana" panose="020B0604030504040204" pitchFamily="34" charset="0"/>
                  <a:ea typeface="Verdana" panose="020B0604030504040204" pitchFamily="34" charset="0"/>
                </a:rPr>
                <a:t>atletismo</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esgrima</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natación</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equitación</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judo</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fútbol</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buceo</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gimnasia</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lucha</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tenis</a:t>
              </a:r>
              <a:r>
                <a:rPr lang="en-GB" sz="3200" dirty="0">
                  <a:latin typeface="Verdana" panose="020B0604030504040204" pitchFamily="34" charset="0"/>
                  <a:ea typeface="Verdana" panose="020B0604030504040204" pitchFamily="34" charset="0"/>
                </a:rPr>
                <a:t> de mesa</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waterpolo</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pesca</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kárate</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atletismo</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vela</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esgrima</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taekwondo</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baloncesto</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natación</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buceo</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waterpolo</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vela</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water-based sports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equitación</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gimnasia</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pesca</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esgrima</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feminine sport words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judo</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lucha</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kárate</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taekwondo</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combat sports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fútbol</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tenis</a:t>
            </a:r>
            <a:r>
              <a:rPr lang="en-GB" sz="3200" dirty="0">
                <a:latin typeface="Verdana" panose="020B0604030504040204" pitchFamily="34" charset="0"/>
                <a:ea typeface="Verdana" panose="020B0604030504040204" pitchFamily="34" charset="0"/>
              </a:rPr>
              <a:t> de mesa</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atletismo</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 </a:t>
            </a:r>
            <a:r>
              <a:rPr lang="en-GB" sz="3200" dirty="0" err="1">
                <a:latin typeface="Verdana" panose="020B0604030504040204" pitchFamily="34" charset="0"/>
                <a:ea typeface="Verdana" panose="020B0604030504040204" pitchFamily="34" charset="0"/>
              </a:rPr>
              <a:t>baloncesto</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masculine sport words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TotalTime>
  <Words>427</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19</cp:revision>
  <dcterms:created xsi:type="dcterms:W3CDTF">2019-01-02T11:44:23Z</dcterms:created>
  <dcterms:modified xsi:type="dcterms:W3CDTF">2019-01-03T16:03:35Z</dcterms:modified>
</cp:coreProperties>
</file>