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16</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6370975"/>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use this template and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Setting up the game:</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You will need 16 words or phrases in the target language which can be sorted into 4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16 words or phrases into the 16 boxes on slide 1.  They should be in a random order.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16 words or phrases into the 16 boxes on slide 2.  This time, though, the words need to be arranged in their 4 groups, one group for each colour.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groups of words or phrases on slides 3-6.  Also type into the white boxes the links between the words or phrases in the relevant group.</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535</Words>
  <Application>Microsoft Office PowerPoint</Application>
  <PresentationFormat>Widescreen</PresentationFormat>
  <Paragraphs>75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15</cp:revision>
  <dcterms:created xsi:type="dcterms:W3CDTF">2019-01-02T11:44:23Z</dcterms:created>
  <dcterms:modified xsi:type="dcterms:W3CDTF">2019-01-02T20:33:56Z</dcterms:modified>
</cp:coreProperties>
</file>