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8" r:id="rId2"/>
    <p:sldId id="259" r:id="rId3"/>
    <p:sldId id="260" r:id="rId4"/>
    <p:sldId id="261" r:id="rId5"/>
    <p:sldId id="262" r:id="rId6"/>
    <p:sldId id="264" r:id="rId7"/>
    <p:sldId id="263" r:id="rId8"/>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A161FF"/>
    <a:srgbClr val="5400D0"/>
    <a:srgbClr val="8A3BFF"/>
    <a:srgbClr val="7D25FF"/>
    <a:srgbClr val="6600FF"/>
    <a:srgbClr val="FFFF00"/>
    <a:srgbClr val="FFFF5D"/>
    <a:srgbClr val="FFFF43"/>
    <a:srgbClr val="DDDDDD"/>
    <a:srgbClr val="C0C0C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2" d="100"/>
          <a:sy n="72" d="100"/>
        </p:scale>
        <p:origin x="660" y="6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64363B9-A975-480A-BA6C-DED17E494D4F}"/>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A51BA913-A9FA-40ED-B5B6-165E90D6D311}"/>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D8F242EA-897C-416D-9407-55F26E9C9025}"/>
              </a:ext>
            </a:extLst>
          </p:cNvPr>
          <p:cNvSpPr>
            <a:spLocks noGrp="1"/>
          </p:cNvSpPr>
          <p:nvPr>
            <p:ph type="dt" sz="half" idx="10"/>
          </p:nvPr>
        </p:nvSpPr>
        <p:spPr/>
        <p:txBody>
          <a:bodyPr/>
          <a:lstStyle/>
          <a:p>
            <a:fld id="{315C2B31-F406-409A-BCA6-62F27C2421EE}" type="datetimeFigureOut">
              <a:rPr lang="en-GB" smtClean="0"/>
              <a:t>02/01/2019</a:t>
            </a:fld>
            <a:endParaRPr lang="en-GB"/>
          </a:p>
        </p:txBody>
      </p:sp>
      <p:sp>
        <p:nvSpPr>
          <p:cNvPr id="5" name="Footer Placeholder 4">
            <a:extLst>
              <a:ext uri="{FF2B5EF4-FFF2-40B4-BE49-F238E27FC236}">
                <a16:creationId xmlns:a16="http://schemas.microsoft.com/office/drawing/2014/main" id="{C404FE5B-B88B-4F5E-B8A8-17B78B1A1E3E}"/>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5B156B97-C174-4030-BC5D-3F505FD3F6B7}"/>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365449571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A5111E5-ED93-47E1-AD07-8E1F257F9475}"/>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08B34499-C8C9-4FAA-8179-47AD353B3CFD}"/>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FAB9EFAD-2295-4FB2-B04C-730C4034B402}"/>
              </a:ext>
            </a:extLst>
          </p:cNvPr>
          <p:cNvSpPr>
            <a:spLocks noGrp="1"/>
          </p:cNvSpPr>
          <p:nvPr>
            <p:ph type="dt" sz="half" idx="10"/>
          </p:nvPr>
        </p:nvSpPr>
        <p:spPr/>
        <p:txBody>
          <a:bodyPr/>
          <a:lstStyle/>
          <a:p>
            <a:fld id="{315C2B31-F406-409A-BCA6-62F27C2421EE}" type="datetimeFigureOut">
              <a:rPr lang="en-GB" smtClean="0"/>
              <a:t>02/01/2019</a:t>
            </a:fld>
            <a:endParaRPr lang="en-GB"/>
          </a:p>
        </p:txBody>
      </p:sp>
      <p:sp>
        <p:nvSpPr>
          <p:cNvPr id="5" name="Footer Placeholder 4">
            <a:extLst>
              <a:ext uri="{FF2B5EF4-FFF2-40B4-BE49-F238E27FC236}">
                <a16:creationId xmlns:a16="http://schemas.microsoft.com/office/drawing/2014/main" id="{526D2C97-24F0-4FFB-8D92-1E02E702BF78}"/>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AB8F0F58-43DB-4E0D-B3AB-09D31B44DBE4}"/>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392702396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39C8370C-E158-4CEC-BAA2-19BCC44F6D04}"/>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7168A371-79A5-4F16-AB75-FE6F7586A703}"/>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D06C27FD-82C4-4868-9164-0B48B3015182}"/>
              </a:ext>
            </a:extLst>
          </p:cNvPr>
          <p:cNvSpPr>
            <a:spLocks noGrp="1"/>
          </p:cNvSpPr>
          <p:nvPr>
            <p:ph type="dt" sz="half" idx="10"/>
          </p:nvPr>
        </p:nvSpPr>
        <p:spPr/>
        <p:txBody>
          <a:bodyPr/>
          <a:lstStyle/>
          <a:p>
            <a:fld id="{315C2B31-F406-409A-BCA6-62F27C2421EE}" type="datetimeFigureOut">
              <a:rPr lang="en-GB" smtClean="0"/>
              <a:t>02/01/2019</a:t>
            </a:fld>
            <a:endParaRPr lang="en-GB"/>
          </a:p>
        </p:txBody>
      </p:sp>
      <p:sp>
        <p:nvSpPr>
          <p:cNvPr id="5" name="Footer Placeholder 4">
            <a:extLst>
              <a:ext uri="{FF2B5EF4-FFF2-40B4-BE49-F238E27FC236}">
                <a16:creationId xmlns:a16="http://schemas.microsoft.com/office/drawing/2014/main" id="{8CE071B4-4049-4B24-8BAB-3C89998C9EE5}"/>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E4E03D44-DBCE-4822-9AE4-796C40C74896}"/>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41640567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A4D61F8-3B68-476D-A73C-6F823ADE3896}"/>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6F636128-9E9C-4711-B7D2-F9F324CD8484}"/>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BC9F611B-AF46-4F09-9D09-E3F996B2D240}"/>
              </a:ext>
            </a:extLst>
          </p:cNvPr>
          <p:cNvSpPr>
            <a:spLocks noGrp="1"/>
          </p:cNvSpPr>
          <p:nvPr>
            <p:ph type="dt" sz="half" idx="10"/>
          </p:nvPr>
        </p:nvSpPr>
        <p:spPr/>
        <p:txBody>
          <a:bodyPr/>
          <a:lstStyle/>
          <a:p>
            <a:fld id="{315C2B31-F406-409A-BCA6-62F27C2421EE}" type="datetimeFigureOut">
              <a:rPr lang="en-GB" smtClean="0"/>
              <a:t>02/01/2019</a:t>
            </a:fld>
            <a:endParaRPr lang="en-GB"/>
          </a:p>
        </p:txBody>
      </p:sp>
      <p:sp>
        <p:nvSpPr>
          <p:cNvPr id="5" name="Footer Placeholder 4">
            <a:extLst>
              <a:ext uri="{FF2B5EF4-FFF2-40B4-BE49-F238E27FC236}">
                <a16:creationId xmlns:a16="http://schemas.microsoft.com/office/drawing/2014/main" id="{27B7FC00-B843-4490-A480-730AD04E7F58}"/>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C3CF2DE5-7DBE-4565-A054-E7A160CD2D69}"/>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6405750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4B0BE0E-56F8-4B46-A93D-F7558C4D3533}"/>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ED5A045A-8912-47ED-BBC8-A681BA07D44A}"/>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391C3587-2E9D-4C6C-9346-4DD78B1EB97B}"/>
              </a:ext>
            </a:extLst>
          </p:cNvPr>
          <p:cNvSpPr>
            <a:spLocks noGrp="1"/>
          </p:cNvSpPr>
          <p:nvPr>
            <p:ph type="dt" sz="half" idx="10"/>
          </p:nvPr>
        </p:nvSpPr>
        <p:spPr/>
        <p:txBody>
          <a:bodyPr/>
          <a:lstStyle/>
          <a:p>
            <a:fld id="{315C2B31-F406-409A-BCA6-62F27C2421EE}" type="datetimeFigureOut">
              <a:rPr lang="en-GB" smtClean="0"/>
              <a:t>02/01/2019</a:t>
            </a:fld>
            <a:endParaRPr lang="en-GB"/>
          </a:p>
        </p:txBody>
      </p:sp>
      <p:sp>
        <p:nvSpPr>
          <p:cNvPr id="5" name="Footer Placeholder 4">
            <a:extLst>
              <a:ext uri="{FF2B5EF4-FFF2-40B4-BE49-F238E27FC236}">
                <a16:creationId xmlns:a16="http://schemas.microsoft.com/office/drawing/2014/main" id="{A07ADD49-5ED7-4FC7-A539-6B247C5218A9}"/>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6A4C3BD1-E986-414C-A447-F22C19A085AD}"/>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282238088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ABDEF22-5178-4047-B2B0-CB353B9266C5}"/>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61C25C88-04B2-4A58-AC64-43B1614753B9}"/>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EC09F21E-76B9-44A1-8408-43451C799B11}"/>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B55C5EBF-E985-4BF7-B911-0654527D284B}"/>
              </a:ext>
            </a:extLst>
          </p:cNvPr>
          <p:cNvSpPr>
            <a:spLocks noGrp="1"/>
          </p:cNvSpPr>
          <p:nvPr>
            <p:ph type="dt" sz="half" idx="10"/>
          </p:nvPr>
        </p:nvSpPr>
        <p:spPr/>
        <p:txBody>
          <a:bodyPr/>
          <a:lstStyle/>
          <a:p>
            <a:fld id="{315C2B31-F406-409A-BCA6-62F27C2421EE}" type="datetimeFigureOut">
              <a:rPr lang="en-GB" smtClean="0"/>
              <a:t>02/01/2019</a:t>
            </a:fld>
            <a:endParaRPr lang="en-GB"/>
          </a:p>
        </p:txBody>
      </p:sp>
      <p:sp>
        <p:nvSpPr>
          <p:cNvPr id="6" name="Footer Placeholder 5">
            <a:extLst>
              <a:ext uri="{FF2B5EF4-FFF2-40B4-BE49-F238E27FC236}">
                <a16:creationId xmlns:a16="http://schemas.microsoft.com/office/drawing/2014/main" id="{97053CDC-305B-4124-A226-AD64EB38AA1C}"/>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C9CBD458-D071-456D-A3DB-66C78A53CC3B}"/>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8208566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2B286C8-561F-47BA-8BBA-1754947A3FC3}"/>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CEBFFF9C-55E4-4F0A-8CEF-8FA5F862C79D}"/>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0E45AEFD-0A07-4E0D-AB18-C513C42653B7}"/>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D66C335E-3E5D-49D8-BA59-48D7D336DA7A}"/>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81E89BC8-FA5A-4655-9E5A-E26B66AD3C76}"/>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249AD702-2037-4FB1-B30F-5FAC22C5A313}"/>
              </a:ext>
            </a:extLst>
          </p:cNvPr>
          <p:cNvSpPr>
            <a:spLocks noGrp="1"/>
          </p:cNvSpPr>
          <p:nvPr>
            <p:ph type="dt" sz="half" idx="10"/>
          </p:nvPr>
        </p:nvSpPr>
        <p:spPr/>
        <p:txBody>
          <a:bodyPr/>
          <a:lstStyle/>
          <a:p>
            <a:fld id="{315C2B31-F406-409A-BCA6-62F27C2421EE}" type="datetimeFigureOut">
              <a:rPr lang="en-GB" smtClean="0"/>
              <a:t>02/01/2019</a:t>
            </a:fld>
            <a:endParaRPr lang="en-GB"/>
          </a:p>
        </p:txBody>
      </p:sp>
      <p:sp>
        <p:nvSpPr>
          <p:cNvPr id="8" name="Footer Placeholder 7">
            <a:extLst>
              <a:ext uri="{FF2B5EF4-FFF2-40B4-BE49-F238E27FC236}">
                <a16:creationId xmlns:a16="http://schemas.microsoft.com/office/drawing/2014/main" id="{89207005-5170-414B-BA78-B71FC8BADC41}"/>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F36DEFC4-E6B1-44A1-B496-62DE899A8A98}"/>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32115750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D48019C-5D36-4372-BBC3-36BAAFD4947C}"/>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EB5157B0-1AAF-4236-B168-92F755F77218}"/>
              </a:ext>
            </a:extLst>
          </p:cNvPr>
          <p:cNvSpPr>
            <a:spLocks noGrp="1"/>
          </p:cNvSpPr>
          <p:nvPr>
            <p:ph type="dt" sz="half" idx="10"/>
          </p:nvPr>
        </p:nvSpPr>
        <p:spPr/>
        <p:txBody>
          <a:bodyPr/>
          <a:lstStyle/>
          <a:p>
            <a:fld id="{315C2B31-F406-409A-BCA6-62F27C2421EE}" type="datetimeFigureOut">
              <a:rPr lang="en-GB" smtClean="0"/>
              <a:t>02/01/2019</a:t>
            </a:fld>
            <a:endParaRPr lang="en-GB"/>
          </a:p>
        </p:txBody>
      </p:sp>
      <p:sp>
        <p:nvSpPr>
          <p:cNvPr id="4" name="Footer Placeholder 3">
            <a:extLst>
              <a:ext uri="{FF2B5EF4-FFF2-40B4-BE49-F238E27FC236}">
                <a16:creationId xmlns:a16="http://schemas.microsoft.com/office/drawing/2014/main" id="{A9AF7C44-B584-4511-8331-308F7A54161B}"/>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094D969E-B26B-4383-AC1D-51C1EEDAC5AF}"/>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214177246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4E34C81C-5DB0-4F7D-8663-9FA6F6AB5048}"/>
              </a:ext>
            </a:extLst>
          </p:cNvPr>
          <p:cNvSpPr>
            <a:spLocks noGrp="1"/>
          </p:cNvSpPr>
          <p:nvPr>
            <p:ph type="dt" sz="half" idx="10"/>
          </p:nvPr>
        </p:nvSpPr>
        <p:spPr/>
        <p:txBody>
          <a:bodyPr/>
          <a:lstStyle/>
          <a:p>
            <a:fld id="{315C2B31-F406-409A-BCA6-62F27C2421EE}" type="datetimeFigureOut">
              <a:rPr lang="en-GB" smtClean="0"/>
              <a:t>02/01/2019</a:t>
            </a:fld>
            <a:endParaRPr lang="en-GB"/>
          </a:p>
        </p:txBody>
      </p:sp>
      <p:sp>
        <p:nvSpPr>
          <p:cNvPr id="3" name="Footer Placeholder 2">
            <a:extLst>
              <a:ext uri="{FF2B5EF4-FFF2-40B4-BE49-F238E27FC236}">
                <a16:creationId xmlns:a16="http://schemas.microsoft.com/office/drawing/2014/main" id="{E2740CF6-9D33-4591-99C5-4CC17B19ABEC}"/>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95DECC41-4FEC-40B4-ACCA-EA64227D0DA1}"/>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6967753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50BAEC-C59A-4030-8219-9C5C5E0F8F64}"/>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007649F9-B3EB-4623-9CF9-B067E0122F09}"/>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1607B402-F1E4-4197-836A-EE9F7F5BFAD5}"/>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7AF55FA0-B78E-47D9-B1A8-E7AED62927D1}"/>
              </a:ext>
            </a:extLst>
          </p:cNvPr>
          <p:cNvSpPr>
            <a:spLocks noGrp="1"/>
          </p:cNvSpPr>
          <p:nvPr>
            <p:ph type="dt" sz="half" idx="10"/>
          </p:nvPr>
        </p:nvSpPr>
        <p:spPr/>
        <p:txBody>
          <a:bodyPr/>
          <a:lstStyle/>
          <a:p>
            <a:fld id="{315C2B31-F406-409A-BCA6-62F27C2421EE}" type="datetimeFigureOut">
              <a:rPr lang="en-GB" smtClean="0"/>
              <a:t>02/01/2019</a:t>
            </a:fld>
            <a:endParaRPr lang="en-GB"/>
          </a:p>
        </p:txBody>
      </p:sp>
      <p:sp>
        <p:nvSpPr>
          <p:cNvPr id="6" name="Footer Placeholder 5">
            <a:extLst>
              <a:ext uri="{FF2B5EF4-FFF2-40B4-BE49-F238E27FC236}">
                <a16:creationId xmlns:a16="http://schemas.microsoft.com/office/drawing/2014/main" id="{0E54E640-D3A5-4A71-A512-D2C94FC89412}"/>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054112C6-8F7A-4620-9AF8-BBBCF3216205}"/>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46002732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D38AB59-B45C-48CC-8E5B-AA849CA22405}"/>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FA51277D-D697-43D3-8987-D714B57A1185}"/>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834D7630-37DA-457F-8A32-A50E1628DECB}"/>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428BCFBE-3DCF-496B-9022-A2B7C16EF8EE}"/>
              </a:ext>
            </a:extLst>
          </p:cNvPr>
          <p:cNvSpPr>
            <a:spLocks noGrp="1"/>
          </p:cNvSpPr>
          <p:nvPr>
            <p:ph type="dt" sz="half" idx="10"/>
          </p:nvPr>
        </p:nvSpPr>
        <p:spPr/>
        <p:txBody>
          <a:bodyPr/>
          <a:lstStyle/>
          <a:p>
            <a:fld id="{315C2B31-F406-409A-BCA6-62F27C2421EE}" type="datetimeFigureOut">
              <a:rPr lang="en-GB" smtClean="0"/>
              <a:t>02/01/2019</a:t>
            </a:fld>
            <a:endParaRPr lang="en-GB"/>
          </a:p>
        </p:txBody>
      </p:sp>
      <p:sp>
        <p:nvSpPr>
          <p:cNvPr id="6" name="Footer Placeholder 5">
            <a:extLst>
              <a:ext uri="{FF2B5EF4-FFF2-40B4-BE49-F238E27FC236}">
                <a16:creationId xmlns:a16="http://schemas.microsoft.com/office/drawing/2014/main" id="{208352E2-2199-4979-BF3D-FF08C430C305}"/>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1316E7F5-6190-4FE3-8404-245E4EF0E160}"/>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48077122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11B5E17B-625E-4B8F-B43A-19A26485BCD0}"/>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629AB913-C148-4283-9CBC-949705086CA0}"/>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5FF217B4-7B9D-493C-B173-D64B8893234D}"/>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15C2B31-F406-409A-BCA6-62F27C2421EE}" type="datetimeFigureOut">
              <a:rPr lang="en-GB" smtClean="0"/>
              <a:t>02/01/2019</a:t>
            </a:fld>
            <a:endParaRPr lang="en-GB"/>
          </a:p>
        </p:txBody>
      </p:sp>
      <p:sp>
        <p:nvSpPr>
          <p:cNvPr id="5" name="Footer Placeholder 4">
            <a:extLst>
              <a:ext uri="{FF2B5EF4-FFF2-40B4-BE49-F238E27FC236}">
                <a16:creationId xmlns:a16="http://schemas.microsoft.com/office/drawing/2014/main" id="{D22C9A7D-2AC8-4BDB-87F9-9292B5AB1DA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BA3FFB29-7FC3-4F5F-86C9-E0737584C510}"/>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196EFD3-81E4-4D07-B0BB-CCCE6C84F210}" type="slidenum">
              <a:rPr lang="en-GB" smtClean="0"/>
              <a:t>‹#›</a:t>
            </a:fld>
            <a:endParaRPr lang="en-GB"/>
          </a:p>
        </p:txBody>
      </p:sp>
    </p:spTree>
    <p:extLst>
      <p:ext uri="{BB962C8B-B14F-4D97-AF65-F5344CB8AC3E}">
        <p14:creationId xmlns:p14="http://schemas.microsoft.com/office/powerpoint/2010/main" val="381607531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3" Type="http://schemas.openxmlformats.org/officeDocument/2006/relationships/hyperlink" Target="https://www.lightbulblanguages.co.uk/about.htm#cs" TargetMode="External"/><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4AC2B748-677F-43D7-9ACD-E02E0CBA9E28}"/>
              </a:ext>
            </a:extLst>
          </p:cNvPr>
          <p:cNvGrpSpPr/>
          <p:nvPr/>
        </p:nvGrpSpPr>
        <p:grpSpPr>
          <a:xfrm>
            <a:off x="0" y="0"/>
            <a:ext cx="12379127" cy="6893161"/>
            <a:chOff x="0" y="0"/>
            <a:chExt cx="12379127" cy="6893161"/>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Flowchart: Alternate Process 6">
              <a:extLst>
                <a:ext uri="{FF2B5EF4-FFF2-40B4-BE49-F238E27FC236}">
                  <a16:creationId xmlns:a16="http://schemas.microsoft.com/office/drawing/2014/main" id="{813BE1B7-E499-4338-BD35-514F225DDA0F}"/>
                </a:ext>
              </a:extLst>
            </p:cNvPr>
            <p:cNvSpPr/>
            <p:nvPr/>
          </p:nvSpPr>
          <p:spPr>
            <a:xfrm>
              <a:off x="251789"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term 1</a:t>
              </a:r>
            </a:p>
          </p:txBody>
        </p:sp>
        <p:sp>
          <p:nvSpPr>
            <p:cNvPr id="8" name="Flowchart: Alternate Process 7">
              <a:extLst>
                <a:ext uri="{FF2B5EF4-FFF2-40B4-BE49-F238E27FC236}">
                  <a16:creationId xmlns:a16="http://schemas.microsoft.com/office/drawing/2014/main" id="{8153ABC0-CEA5-42D4-9847-3A37362F86D3}"/>
                </a:ext>
              </a:extLst>
            </p:cNvPr>
            <p:cNvSpPr/>
            <p:nvPr/>
          </p:nvSpPr>
          <p:spPr>
            <a:xfrm>
              <a:off x="251789"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term 5</a:t>
              </a:r>
            </a:p>
          </p:txBody>
        </p:sp>
        <p:sp>
          <p:nvSpPr>
            <p:cNvPr id="9" name="Flowchart: Alternate Process 8">
              <a:extLst>
                <a:ext uri="{FF2B5EF4-FFF2-40B4-BE49-F238E27FC236}">
                  <a16:creationId xmlns:a16="http://schemas.microsoft.com/office/drawing/2014/main" id="{2AE41CB7-D005-41E6-AE48-0BDCADE6630A}"/>
                </a:ext>
              </a:extLst>
            </p:cNvPr>
            <p:cNvSpPr/>
            <p:nvPr/>
          </p:nvSpPr>
          <p:spPr>
            <a:xfrm>
              <a:off x="251789"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term 9</a:t>
              </a:r>
            </a:p>
          </p:txBody>
        </p:sp>
        <p:sp>
          <p:nvSpPr>
            <p:cNvPr id="10" name="Flowchart: Alternate Process 9">
              <a:extLst>
                <a:ext uri="{FF2B5EF4-FFF2-40B4-BE49-F238E27FC236}">
                  <a16:creationId xmlns:a16="http://schemas.microsoft.com/office/drawing/2014/main" id="{C4D4EE3E-87F6-40AD-B373-D7E4305649C1}"/>
                </a:ext>
              </a:extLst>
            </p:cNvPr>
            <p:cNvSpPr/>
            <p:nvPr/>
          </p:nvSpPr>
          <p:spPr>
            <a:xfrm>
              <a:off x="251789"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term 13</a:t>
              </a:r>
            </a:p>
          </p:txBody>
        </p:sp>
        <p:sp>
          <p:nvSpPr>
            <p:cNvPr id="11" name="Flowchart: Alternate Process 10">
              <a:extLst>
                <a:ext uri="{FF2B5EF4-FFF2-40B4-BE49-F238E27FC236}">
                  <a16:creationId xmlns:a16="http://schemas.microsoft.com/office/drawing/2014/main" id="{691A2517-C557-411E-BAB8-59340A0DFB0D}"/>
                </a:ext>
              </a:extLst>
            </p:cNvPr>
            <p:cNvSpPr/>
            <p:nvPr/>
          </p:nvSpPr>
          <p:spPr>
            <a:xfrm>
              <a:off x="3187144"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term 2</a:t>
              </a:r>
            </a:p>
          </p:txBody>
        </p:sp>
        <p:sp>
          <p:nvSpPr>
            <p:cNvPr id="12" name="Flowchart: Alternate Process 11">
              <a:extLst>
                <a:ext uri="{FF2B5EF4-FFF2-40B4-BE49-F238E27FC236}">
                  <a16:creationId xmlns:a16="http://schemas.microsoft.com/office/drawing/2014/main" id="{4DECC94B-4E1A-481B-8B07-4CACC54A0D42}"/>
                </a:ext>
              </a:extLst>
            </p:cNvPr>
            <p:cNvSpPr/>
            <p:nvPr/>
          </p:nvSpPr>
          <p:spPr>
            <a:xfrm>
              <a:off x="3187144"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term 6</a:t>
              </a:r>
            </a:p>
          </p:txBody>
        </p:sp>
        <p:sp>
          <p:nvSpPr>
            <p:cNvPr id="13" name="Flowchart: Alternate Process 12">
              <a:extLst>
                <a:ext uri="{FF2B5EF4-FFF2-40B4-BE49-F238E27FC236}">
                  <a16:creationId xmlns:a16="http://schemas.microsoft.com/office/drawing/2014/main" id="{B33C8C46-4E8B-4FD9-98A5-565C4CDD4C9F}"/>
                </a:ext>
              </a:extLst>
            </p:cNvPr>
            <p:cNvSpPr/>
            <p:nvPr/>
          </p:nvSpPr>
          <p:spPr>
            <a:xfrm>
              <a:off x="3187144"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term 10</a:t>
              </a:r>
            </a:p>
          </p:txBody>
        </p:sp>
        <p:sp>
          <p:nvSpPr>
            <p:cNvPr id="14" name="Flowchart: Alternate Process 13">
              <a:extLst>
                <a:ext uri="{FF2B5EF4-FFF2-40B4-BE49-F238E27FC236}">
                  <a16:creationId xmlns:a16="http://schemas.microsoft.com/office/drawing/2014/main" id="{AB2902B3-B411-47B4-964A-44C7D5DC7AC4}"/>
                </a:ext>
              </a:extLst>
            </p:cNvPr>
            <p:cNvSpPr/>
            <p:nvPr/>
          </p:nvSpPr>
          <p:spPr>
            <a:xfrm>
              <a:off x="3187144"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term 14</a:t>
              </a:r>
            </a:p>
          </p:txBody>
        </p:sp>
        <p:sp>
          <p:nvSpPr>
            <p:cNvPr id="15" name="Flowchart: Alternate Process 14">
              <a:extLst>
                <a:ext uri="{FF2B5EF4-FFF2-40B4-BE49-F238E27FC236}">
                  <a16:creationId xmlns:a16="http://schemas.microsoft.com/office/drawing/2014/main" id="{41B45D86-60A5-4D51-8F04-EEB362DF88B4}"/>
                </a:ext>
              </a:extLst>
            </p:cNvPr>
            <p:cNvSpPr/>
            <p:nvPr/>
          </p:nvSpPr>
          <p:spPr>
            <a:xfrm>
              <a:off x="6122499"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term 3</a:t>
              </a:r>
            </a:p>
          </p:txBody>
        </p:sp>
        <p:sp>
          <p:nvSpPr>
            <p:cNvPr id="16" name="Flowchart: Alternate Process 15">
              <a:extLst>
                <a:ext uri="{FF2B5EF4-FFF2-40B4-BE49-F238E27FC236}">
                  <a16:creationId xmlns:a16="http://schemas.microsoft.com/office/drawing/2014/main" id="{8832F317-7380-4566-A2E6-338C2F97F3B7}"/>
                </a:ext>
              </a:extLst>
            </p:cNvPr>
            <p:cNvSpPr/>
            <p:nvPr/>
          </p:nvSpPr>
          <p:spPr>
            <a:xfrm>
              <a:off x="6122499"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term 7</a:t>
              </a:r>
            </a:p>
          </p:txBody>
        </p:sp>
        <p:sp>
          <p:nvSpPr>
            <p:cNvPr id="17" name="Flowchart: Alternate Process 16">
              <a:extLst>
                <a:ext uri="{FF2B5EF4-FFF2-40B4-BE49-F238E27FC236}">
                  <a16:creationId xmlns:a16="http://schemas.microsoft.com/office/drawing/2014/main" id="{CD54A868-8BB8-471A-9742-699C1554E91B}"/>
                </a:ext>
              </a:extLst>
            </p:cNvPr>
            <p:cNvSpPr/>
            <p:nvPr/>
          </p:nvSpPr>
          <p:spPr>
            <a:xfrm>
              <a:off x="6122499"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term 11</a:t>
              </a:r>
            </a:p>
          </p:txBody>
        </p:sp>
        <p:sp>
          <p:nvSpPr>
            <p:cNvPr id="18" name="Flowchart: Alternate Process 17">
              <a:extLst>
                <a:ext uri="{FF2B5EF4-FFF2-40B4-BE49-F238E27FC236}">
                  <a16:creationId xmlns:a16="http://schemas.microsoft.com/office/drawing/2014/main" id="{35A083B1-09F5-4B0C-B977-E0736CB97FDA}"/>
                </a:ext>
              </a:extLst>
            </p:cNvPr>
            <p:cNvSpPr/>
            <p:nvPr/>
          </p:nvSpPr>
          <p:spPr>
            <a:xfrm>
              <a:off x="6122499"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term 15</a:t>
              </a:r>
            </a:p>
          </p:txBody>
        </p:sp>
        <p:sp>
          <p:nvSpPr>
            <p:cNvPr id="19" name="Flowchart: Alternate Process 18">
              <a:extLst>
                <a:ext uri="{FF2B5EF4-FFF2-40B4-BE49-F238E27FC236}">
                  <a16:creationId xmlns:a16="http://schemas.microsoft.com/office/drawing/2014/main" id="{494F29FB-198E-463F-AFD6-53B506ED35FF}"/>
                </a:ext>
              </a:extLst>
            </p:cNvPr>
            <p:cNvSpPr/>
            <p:nvPr/>
          </p:nvSpPr>
          <p:spPr>
            <a:xfrm>
              <a:off x="9057854"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term 4</a:t>
              </a:r>
            </a:p>
          </p:txBody>
        </p:sp>
        <p:sp>
          <p:nvSpPr>
            <p:cNvPr id="20" name="Flowchart: Alternate Process 19">
              <a:extLst>
                <a:ext uri="{FF2B5EF4-FFF2-40B4-BE49-F238E27FC236}">
                  <a16:creationId xmlns:a16="http://schemas.microsoft.com/office/drawing/2014/main" id="{3ADFC0C1-8720-4CB8-8FB1-804398C9FF93}"/>
                </a:ext>
              </a:extLst>
            </p:cNvPr>
            <p:cNvSpPr/>
            <p:nvPr/>
          </p:nvSpPr>
          <p:spPr>
            <a:xfrm>
              <a:off x="9057854"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term 8</a:t>
              </a:r>
            </a:p>
          </p:txBody>
        </p:sp>
        <p:sp>
          <p:nvSpPr>
            <p:cNvPr id="21" name="Flowchart: Alternate Process 20">
              <a:extLst>
                <a:ext uri="{FF2B5EF4-FFF2-40B4-BE49-F238E27FC236}">
                  <a16:creationId xmlns:a16="http://schemas.microsoft.com/office/drawing/2014/main" id="{21C8EB98-6417-4E21-9D0E-7484C2E369D4}"/>
                </a:ext>
              </a:extLst>
            </p:cNvPr>
            <p:cNvSpPr/>
            <p:nvPr/>
          </p:nvSpPr>
          <p:spPr>
            <a:xfrm>
              <a:off x="9057854"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term 12</a:t>
              </a:r>
            </a:p>
          </p:txBody>
        </p:sp>
        <p:sp>
          <p:nvSpPr>
            <p:cNvPr id="22" name="Flowchart: Alternate Process 21">
              <a:extLst>
                <a:ext uri="{FF2B5EF4-FFF2-40B4-BE49-F238E27FC236}">
                  <a16:creationId xmlns:a16="http://schemas.microsoft.com/office/drawing/2014/main" id="{66F8DD12-DF4A-4F1F-B10A-04C01E6ABB79}"/>
                </a:ext>
              </a:extLst>
            </p:cNvPr>
            <p:cNvSpPr/>
            <p:nvPr/>
          </p:nvSpPr>
          <p:spPr>
            <a:xfrm>
              <a:off x="9057854"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term 16</a:t>
              </a:r>
            </a:p>
          </p:txBody>
        </p:sp>
        <p:sp>
          <p:nvSpPr>
            <p:cNvPr id="2" name="TextBox 1">
              <a:extLst>
                <a:ext uri="{FF2B5EF4-FFF2-40B4-BE49-F238E27FC236}">
                  <a16:creationId xmlns:a16="http://schemas.microsoft.com/office/drawing/2014/main" id="{CEB78502-3EE5-4E29-9A4C-F613A673D257}"/>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grpSp>
    </p:spTree>
    <p:extLst>
      <p:ext uri="{BB962C8B-B14F-4D97-AF65-F5344CB8AC3E}">
        <p14:creationId xmlns:p14="http://schemas.microsoft.com/office/powerpoint/2010/main" val="282100803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
            <a:extLst>
              <a:ext uri="{FF2B5EF4-FFF2-40B4-BE49-F238E27FC236}">
                <a16:creationId xmlns:a16="http://schemas.microsoft.com/office/drawing/2014/main" id="{76C4B808-11F8-44F4-A9DD-BC1C12432F76}"/>
              </a:ext>
            </a:extLst>
          </p:cNvPr>
          <p:cNvGrpSpPr/>
          <p:nvPr/>
        </p:nvGrpSpPr>
        <p:grpSpPr>
          <a:xfrm>
            <a:off x="0" y="0"/>
            <a:ext cx="12379127" cy="6893161"/>
            <a:chOff x="0" y="0"/>
            <a:chExt cx="12379127" cy="6893161"/>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Flowchart: Alternate Process 6">
              <a:extLst>
                <a:ext uri="{FF2B5EF4-FFF2-40B4-BE49-F238E27FC236}">
                  <a16:creationId xmlns:a16="http://schemas.microsoft.com/office/drawing/2014/main" id="{813BE1B7-E499-4338-BD35-514F225DDA0F}"/>
                </a:ext>
              </a:extLst>
            </p:cNvPr>
            <p:cNvSpPr/>
            <p:nvPr/>
          </p:nvSpPr>
          <p:spPr>
            <a:xfrm>
              <a:off x="25178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1</a:t>
              </a:r>
            </a:p>
          </p:txBody>
        </p:sp>
        <p:sp>
          <p:nvSpPr>
            <p:cNvPr id="8" name="Flowchart: Alternate Process 7">
              <a:extLst>
                <a:ext uri="{FF2B5EF4-FFF2-40B4-BE49-F238E27FC236}">
                  <a16:creationId xmlns:a16="http://schemas.microsoft.com/office/drawing/2014/main" id="{8153ABC0-CEA5-42D4-9847-3A37362F86D3}"/>
                </a:ext>
              </a:extLst>
            </p:cNvPr>
            <p:cNvSpPr/>
            <p:nvPr/>
          </p:nvSpPr>
          <p:spPr>
            <a:xfrm>
              <a:off x="251789"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5</a:t>
              </a:r>
            </a:p>
          </p:txBody>
        </p:sp>
        <p:sp>
          <p:nvSpPr>
            <p:cNvPr id="9" name="Flowchart: Alternate Process 8">
              <a:extLst>
                <a:ext uri="{FF2B5EF4-FFF2-40B4-BE49-F238E27FC236}">
                  <a16:creationId xmlns:a16="http://schemas.microsoft.com/office/drawing/2014/main" id="{2AE41CB7-D005-41E6-AE48-0BDCADE6630A}"/>
                </a:ext>
              </a:extLst>
            </p:cNvPr>
            <p:cNvSpPr/>
            <p:nvPr/>
          </p:nvSpPr>
          <p:spPr>
            <a:xfrm>
              <a:off x="251789"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9</a:t>
              </a:r>
            </a:p>
          </p:txBody>
        </p:sp>
        <p:sp>
          <p:nvSpPr>
            <p:cNvPr id="10" name="Flowchart: Alternate Process 9">
              <a:extLst>
                <a:ext uri="{FF2B5EF4-FFF2-40B4-BE49-F238E27FC236}">
                  <a16:creationId xmlns:a16="http://schemas.microsoft.com/office/drawing/2014/main" id="{C4D4EE3E-87F6-40AD-B373-D7E4305649C1}"/>
                </a:ext>
              </a:extLst>
            </p:cNvPr>
            <p:cNvSpPr/>
            <p:nvPr/>
          </p:nvSpPr>
          <p:spPr>
            <a:xfrm>
              <a:off x="251789"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13</a:t>
              </a:r>
            </a:p>
          </p:txBody>
        </p:sp>
        <p:sp>
          <p:nvSpPr>
            <p:cNvPr id="11" name="Flowchart: Alternate Process 10">
              <a:extLst>
                <a:ext uri="{FF2B5EF4-FFF2-40B4-BE49-F238E27FC236}">
                  <a16:creationId xmlns:a16="http://schemas.microsoft.com/office/drawing/2014/main" id="{691A2517-C557-411E-BAB8-59340A0DFB0D}"/>
                </a:ext>
              </a:extLst>
            </p:cNvPr>
            <p:cNvSpPr/>
            <p:nvPr/>
          </p:nvSpPr>
          <p:spPr>
            <a:xfrm>
              <a:off x="318714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2</a:t>
              </a:r>
            </a:p>
          </p:txBody>
        </p:sp>
        <p:sp>
          <p:nvSpPr>
            <p:cNvPr id="12" name="Flowchart: Alternate Process 11">
              <a:extLst>
                <a:ext uri="{FF2B5EF4-FFF2-40B4-BE49-F238E27FC236}">
                  <a16:creationId xmlns:a16="http://schemas.microsoft.com/office/drawing/2014/main" id="{4DECC94B-4E1A-481B-8B07-4CACC54A0D42}"/>
                </a:ext>
              </a:extLst>
            </p:cNvPr>
            <p:cNvSpPr/>
            <p:nvPr/>
          </p:nvSpPr>
          <p:spPr>
            <a:xfrm>
              <a:off x="3187144"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6</a:t>
              </a:r>
            </a:p>
          </p:txBody>
        </p:sp>
        <p:sp>
          <p:nvSpPr>
            <p:cNvPr id="13" name="Flowchart: Alternate Process 12">
              <a:extLst>
                <a:ext uri="{FF2B5EF4-FFF2-40B4-BE49-F238E27FC236}">
                  <a16:creationId xmlns:a16="http://schemas.microsoft.com/office/drawing/2014/main" id="{B33C8C46-4E8B-4FD9-98A5-565C4CDD4C9F}"/>
                </a:ext>
              </a:extLst>
            </p:cNvPr>
            <p:cNvSpPr/>
            <p:nvPr/>
          </p:nvSpPr>
          <p:spPr>
            <a:xfrm>
              <a:off x="3187144"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10</a:t>
              </a:r>
            </a:p>
          </p:txBody>
        </p:sp>
        <p:sp>
          <p:nvSpPr>
            <p:cNvPr id="14" name="Flowchart: Alternate Process 13">
              <a:extLst>
                <a:ext uri="{FF2B5EF4-FFF2-40B4-BE49-F238E27FC236}">
                  <a16:creationId xmlns:a16="http://schemas.microsoft.com/office/drawing/2014/main" id="{AB2902B3-B411-47B4-964A-44C7D5DC7AC4}"/>
                </a:ext>
              </a:extLst>
            </p:cNvPr>
            <p:cNvSpPr/>
            <p:nvPr/>
          </p:nvSpPr>
          <p:spPr>
            <a:xfrm>
              <a:off x="3187144"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14</a:t>
              </a:r>
            </a:p>
          </p:txBody>
        </p:sp>
        <p:sp>
          <p:nvSpPr>
            <p:cNvPr id="15" name="Flowchart: Alternate Process 14">
              <a:extLst>
                <a:ext uri="{FF2B5EF4-FFF2-40B4-BE49-F238E27FC236}">
                  <a16:creationId xmlns:a16="http://schemas.microsoft.com/office/drawing/2014/main" id="{41B45D86-60A5-4D51-8F04-EEB362DF88B4}"/>
                </a:ext>
              </a:extLst>
            </p:cNvPr>
            <p:cNvSpPr/>
            <p:nvPr/>
          </p:nvSpPr>
          <p:spPr>
            <a:xfrm>
              <a:off x="612249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3</a:t>
              </a:r>
            </a:p>
          </p:txBody>
        </p:sp>
        <p:sp>
          <p:nvSpPr>
            <p:cNvPr id="16" name="Flowchart: Alternate Process 15">
              <a:extLst>
                <a:ext uri="{FF2B5EF4-FFF2-40B4-BE49-F238E27FC236}">
                  <a16:creationId xmlns:a16="http://schemas.microsoft.com/office/drawing/2014/main" id="{8832F317-7380-4566-A2E6-338C2F97F3B7}"/>
                </a:ext>
              </a:extLst>
            </p:cNvPr>
            <p:cNvSpPr/>
            <p:nvPr/>
          </p:nvSpPr>
          <p:spPr>
            <a:xfrm>
              <a:off x="6122499"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7</a:t>
              </a:r>
            </a:p>
          </p:txBody>
        </p:sp>
        <p:sp>
          <p:nvSpPr>
            <p:cNvPr id="17" name="Flowchart: Alternate Process 16">
              <a:extLst>
                <a:ext uri="{FF2B5EF4-FFF2-40B4-BE49-F238E27FC236}">
                  <a16:creationId xmlns:a16="http://schemas.microsoft.com/office/drawing/2014/main" id="{CD54A868-8BB8-471A-9742-699C1554E91B}"/>
                </a:ext>
              </a:extLst>
            </p:cNvPr>
            <p:cNvSpPr/>
            <p:nvPr/>
          </p:nvSpPr>
          <p:spPr>
            <a:xfrm>
              <a:off x="6122499"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11</a:t>
              </a:r>
            </a:p>
          </p:txBody>
        </p:sp>
        <p:sp>
          <p:nvSpPr>
            <p:cNvPr id="18" name="Flowchart: Alternate Process 17">
              <a:extLst>
                <a:ext uri="{FF2B5EF4-FFF2-40B4-BE49-F238E27FC236}">
                  <a16:creationId xmlns:a16="http://schemas.microsoft.com/office/drawing/2014/main" id="{35A083B1-09F5-4B0C-B977-E0736CB97FDA}"/>
                </a:ext>
              </a:extLst>
            </p:cNvPr>
            <p:cNvSpPr/>
            <p:nvPr/>
          </p:nvSpPr>
          <p:spPr>
            <a:xfrm>
              <a:off x="6122499"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15</a:t>
              </a:r>
            </a:p>
          </p:txBody>
        </p:sp>
        <p:sp>
          <p:nvSpPr>
            <p:cNvPr id="19" name="Flowchart: Alternate Process 18">
              <a:extLst>
                <a:ext uri="{FF2B5EF4-FFF2-40B4-BE49-F238E27FC236}">
                  <a16:creationId xmlns:a16="http://schemas.microsoft.com/office/drawing/2014/main" id="{494F29FB-198E-463F-AFD6-53B506ED35FF}"/>
                </a:ext>
              </a:extLst>
            </p:cNvPr>
            <p:cNvSpPr/>
            <p:nvPr/>
          </p:nvSpPr>
          <p:spPr>
            <a:xfrm>
              <a:off x="905785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4</a:t>
              </a:r>
            </a:p>
          </p:txBody>
        </p:sp>
        <p:sp>
          <p:nvSpPr>
            <p:cNvPr id="20" name="Flowchart: Alternate Process 19">
              <a:extLst>
                <a:ext uri="{FF2B5EF4-FFF2-40B4-BE49-F238E27FC236}">
                  <a16:creationId xmlns:a16="http://schemas.microsoft.com/office/drawing/2014/main" id="{3ADFC0C1-8720-4CB8-8FB1-804398C9FF93}"/>
                </a:ext>
              </a:extLst>
            </p:cNvPr>
            <p:cNvSpPr/>
            <p:nvPr/>
          </p:nvSpPr>
          <p:spPr>
            <a:xfrm>
              <a:off x="9057854"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8</a:t>
              </a:r>
            </a:p>
          </p:txBody>
        </p:sp>
        <p:sp>
          <p:nvSpPr>
            <p:cNvPr id="21" name="Flowchart: Alternate Process 20">
              <a:extLst>
                <a:ext uri="{FF2B5EF4-FFF2-40B4-BE49-F238E27FC236}">
                  <a16:creationId xmlns:a16="http://schemas.microsoft.com/office/drawing/2014/main" id="{21C8EB98-6417-4E21-9D0E-7484C2E369D4}"/>
                </a:ext>
              </a:extLst>
            </p:cNvPr>
            <p:cNvSpPr/>
            <p:nvPr/>
          </p:nvSpPr>
          <p:spPr>
            <a:xfrm>
              <a:off x="9057854"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12</a:t>
              </a:r>
            </a:p>
          </p:txBody>
        </p:sp>
        <p:sp>
          <p:nvSpPr>
            <p:cNvPr id="22" name="Flowchart: Alternate Process 21">
              <a:extLst>
                <a:ext uri="{FF2B5EF4-FFF2-40B4-BE49-F238E27FC236}">
                  <a16:creationId xmlns:a16="http://schemas.microsoft.com/office/drawing/2014/main" id="{66F8DD12-DF4A-4F1F-B10A-04C01E6ABB79}"/>
                </a:ext>
              </a:extLst>
            </p:cNvPr>
            <p:cNvSpPr/>
            <p:nvPr/>
          </p:nvSpPr>
          <p:spPr>
            <a:xfrm>
              <a:off x="9057854"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16</a:t>
              </a: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grpSp>
    </p:spTree>
    <p:extLst>
      <p:ext uri="{BB962C8B-B14F-4D97-AF65-F5344CB8AC3E}">
        <p14:creationId xmlns:p14="http://schemas.microsoft.com/office/powerpoint/2010/main" val="11583230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Flowchart: Alternate Process 6">
            <a:extLst>
              <a:ext uri="{FF2B5EF4-FFF2-40B4-BE49-F238E27FC236}">
                <a16:creationId xmlns:a16="http://schemas.microsoft.com/office/drawing/2014/main" id="{813BE1B7-E499-4338-BD35-514F225DDA0F}"/>
              </a:ext>
            </a:extLst>
          </p:cNvPr>
          <p:cNvSpPr/>
          <p:nvPr/>
        </p:nvSpPr>
        <p:spPr>
          <a:xfrm>
            <a:off x="25178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1</a:t>
            </a:r>
          </a:p>
        </p:txBody>
      </p:sp>
      <p:sp>
        <p:nvSpPr>
          <p:cNvPr id="11" name="Flowchart: Alternate Process 10">
            <a:extLst>
              <a:ext uri="{FF2B5EF4-FFF2-40B4-BE49-F238E27FC236}">
                <a16:creationId xmlns:a16="http://schemas.microsoft.com/office/drawing/2014/main" id="{691A2517-C557-411E-BAB8-59340A0DFB0D}"/>
              </a:ext>
            </a:extLst>
          </p:cNvPr>
          <p:cNvSpPr/>
          <p:nvPr/>
        </p:nvSpPr>
        <p:spPr>
          <a:xfrm>
            <a:off x="318714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2</a:t>
            </a:r>
          </a:p>
        </p:txBody>
      </p:sp>
      <p:sp>
        <p:nvSpPr>
          <p:cNvPr id="15" name="Flowchart: Alternate Process 14">
            <a:extLst>
              <a:ext uri="{FF2B5EF4-FFF2-40B4-BE49-F238E27FC236}">
                <a16:creationId xmlns:a16="http://schemas.microsoft.com/office/drawing/2014/main" id="{41B45D86-60A5-4D51-8F04-EEB362DF88B4}"/>
              </a:ext>
            </a:extLst>
          </p:cNvPr>
          <p:cNvSpPr/>
          <p:nvPr/>
        </p:nvSpPr>
        <p:spPr>
          <a:xfrm>
            <a:off x="612249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3</a:t>
            </a:r>
          </a:p>
        </p:txBody>
      </p:sp>
      <p:sp>
        <p:nvSpPr>
          <p:cNvPr id="19" name="Flowchart: Alternate Process 18">
            <a:extLst>
              <a:ext uri="{FF2B5EF4-FFF2-40B4-BE49-F238E27FC236}">
                <a16:creationId xmlns:a16="http://schemas.microsoft.com/office/drawing/2014/main" id="{494F29FB-198E-463F-AFD6-53B506ED35FF}"/>
              </a:ext>
            </a:extLst>
          </p:cNvPr>
          <p:cNvSpPr/>
          <p:nvPr/>
        </p:nvSpPr>
        <p:spPr>
          <a:xfrm>
            <a:off x="905785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4</a:t>
            </a: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 name="Rectangle 1">
            <a:extLst>
              <a:ext uri="{FF2B5EF4-FFF2-40B4-BE49-F238E27FC236}">
                <a16:creationId xmlns:a16="http://schemas.microsoft.com/office/drawing/2014/main" id="{23861519-85A2-4EAD-99D7-030186EE48D1}"/>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link</a:t>
            </a:r>
          </a:p>
        </p:txBody>
      </p:sp>
    </p:spTree>
    <p:extLst>
      <p:ext uri="{BB962C8B-B14F-4D97-AF65-F5344CB8AC3E}">
        <p14:creationId xmlns:p14="http://schemas.microsoft.com/office/powerpoint/2010/main" val="146841338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 name="Flowchart: Alternate Process 7">
            <a:extLst>
              <a:ext uri="{FF2B5EF4-FFF2-40B4-BE49-F238E27FC236}">
                <a16:creationId xmlns:a16="http://schemas.microsoft.com/office/drawing/2014/main" id="{8153ABC0-CEA5-42D4-9847-3A37362F86D3}"/>
              </a:ext>
            </a:extLst>
          </p:cNvPr>
          <p:cNvSpPr/>
          <p:nvPr/>
        </p:nvSpPr>
        <p:spPr>
          <a:xfrm>
            <a:off x="251789"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5</a:t>
            </a:r>
          </a:p>
        </p:txBody>
      </p:sp>
      <p:sp>
        <p:nvSpPr>
          <p:cNvPr id="12" name="Flowchart: Alternate Process 11">
            <a:extLst>
              <a:ext uri="{FF2B5EF4-FFF2-40B4-BE49-F238E27FC236}">
                <a16:creationId xmlns:a16="http://schemas.microsoft.com/office/drawing/2014/main" id="{4DECC94B-4E1A-481B-8B07-4CACC54A0D42}"/>
              </a:ext>
            </a:extLst>
          </p:cNvPr>
          <p:cNvSpPr/>
          <p:nvPr/>
        </p:nvSpPr>
        <p:spPr>
          <a:xfrm>
            <a:off x="3187144"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6</a:t>
            </a:r>
          </a:p>
        </p:txBody>
      </p:sp>
      <p:sp>
        <p:nvSpPr>
          <p:cNvPr id="16" name="Flowchart: Alternate Process 15">
            <a:extLst>
              <a:ext uri="{FF2B5EF4-FFF2-40B4-BE49-F238E27FC236}">
                <a16:creationId xmlns:a16="http://schemas.microsoft.com/office/drawing/2014/main" id="{8832F317-7380-4566-A2E6-338C2F97F3B7}"/>
              </a:ext>
            </a:extLst>
          </p:cNvPr>
          <p:cNvSpPr/>
          <p:nvPr/>
        </p:nvSpPr>
        <p:spPr>
          <a:xfrm>
            <a:off x="6122499"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7</a:t>
            </a:r>
          </a:p>
        </p:txBody>
      </p:sp>
      <p:sp>
        <p:nvSpPr>
          <p:cNvPr id="20" name="Flowchart: Alternate Process 19">
            <a:extLst>
              <a:ext uri="{FF2B5EF4-FFF2-40B4-BE49-F238E27FC236}">
                <a16:creationId xmlns:a16="http://schemas.microsoft.com/office/drawing/2014/main" id="{3ADFC0C1-8720-4CB8-8FB1-804398C9FF93}"/>
              </a:ext>
            </a:extLst>
          </p:cNvPr>
          <p:cNvSpPr/>
          <p:nvPr/>
        </p:nvSpPr>
        <p:spPr>
          <a:xfrm>
            <a:off x="9057854"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8</a:t>
            </a: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4" name="Rectangle 23">
            <a:extLst>
              <a:ext uri="{FF2B5EF4-FFF2-40B4-BE49-F238E27FC236}">
                <a16:creationId xmlns:a16="http://schemas.microsoft.com/office/drawing/2014/main" id="{9DA3BA32-78C9-4CDD-83F7-3273BCE5F4C3}"/>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link</a:t>
            </a:r>
          </a:p>
        </p:txBody>
      </p:sp>
    </p:spTree>
    <p:extLst>
      <p:ext uri="{BB962C8B-B14F-4D97-AF65-F5344CB8AC3E}">
        <p14:creationId xmlns:p14="http://schemas.microsoft.com/office/powerpoint/2010/main" val="329546300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9" name="Flowchart: Alternate Process 8">
            <a:extLst>
              <a:ext uri="{FF2B5EF4-FFF2-40B4-BE49-F238E27FC236}">
                <a16:creationId xmlns:a16="http://schemas.microsoft.com/office/drawing/2014/main" id="{2AE41CB7-D005-41E6-AE48-0BDCADE6630A}"/>
              </a:ext>
            </a:extLst>
          </p:cNvPr>
          <p:cNvSpPr/>
          <p:nvPr/>
        </p:nvSpPr>
        <p:spPr>
          <a:xfrm>
            <a:off x="251789"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9</a:t>
            </a:r>
          </a:p>
        </p:txBody>
      </p:sp>
      <p:sp>
        <p:nvSpPr>
          <p:cNvPr id="13" name="Flowchart: Alternate Process 12">
            <a:extLst>
              <a:ext uri="{FF2B5EF4-FFF2-40B4-BE49-F238E27FC236}">
                <a16:creationId xmlns:a16="http://schemas.microsoft.com/office/drawing/2014/main" id="{B33C8C46-4E8B-4FD9-98A5-565C4CDD4C9F}"/>
              </a:ext>
            </a:extLst>
          </p:cNvPr>
          <p:cNvSpPr/>
          <p:nvPr/>
        </p:nvSpPr>
        <p:spPr>
          <a:xfrm>
            <a:off x="3187144"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10</a:t>
            </a:r>
          </a:p>
        </p:txBody>
      </p:sp>
      <p:sp>
        <p:nvSpPr>
          <p:cNvPr id="17" name="Flowchart: Alternate Process 16">
            <a:extLst>
              <a:ext uri="{FF2B5EF4-FFF2-40B4-BE49-F238E27FC236}">
                <a16:creationId xmlns:a16="http://schemas.microsoft.com/office/drawing/2014/main" id="{CD54A868-8BB8-471A-9742-699C1554E91B}"/>
              </a:ext>
            </a:extLst>
          </p:cNvPr>
          <p:cNvSpPr/>
          <p:nvPr/>
        </p:nvSpPr>
        <p:spPr>
          <a:xfrm>
            <a:off x="6122499"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11</a:t>
            </a:r>
          </a:p>
        </p:txBody>
      </p:sp>
      <p:sp>
        <p:nvSpPr>
          <p:cNvPr id="21" name="Flowchart: Alternate Process 20">
            <a:extLst>
              <a:ext uri="{FF2B5EF4-FFF2-40B4-BE49-F238E27FC236}">
                <a16:creationId xmlns:a16="http://schemas.microsoft.com/office/drawing/2014/main" id="{21C8EB98-6417-4E21-9D0E-7484C2E369D4}"/>
              </a:ext>
            </a:extLst>
          </p:cNvPr>
          <p:cNvSpPr/>
          <p:nvPr/>
        </p:nvSpPr>
        <p:spPr>
          <a:xfrm>
            <a:off x="9057854"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12</a:t>
            </a: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4" name="Rectangle 23">
            <a:extLst>
              <a:ext uri="{FF2B5EF4-FFF2-40B4-BE49-F238E27FC236}">
                <a16:creationId xmlns:a16="http://schemas.microsoft.com/office/drawing/2014/main" id="{0231C899-63E4-48C7-AF2B-EBED1DFA9B89}"/>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link</a:t>
            </a:r>
          </a:p>
        </p:txBody>
      </p:sp>
    </p:spTree>
    <p:extLst>
      <p:ext uri="{BB962C8B-B14F-4D97-AF65-F5344CB8AC3E}">
        <p14:creationId xmlns:p14="http://schemas.microsoft.com/office/powerpoint/2010/main" val="58646592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Flowchart: Alternate Process 9">
            <a:extLst>
              <a:ext uri="{FF2B5EF4-FFF2-40B4-BE49-F238E27FC236}">
                <a16:creationId xmlns:a16="http://schemas.microsoft.com/office/drawing/2014/main" id="{C4D4EE3E-87F6-40AD-B373-D7E4305649C1}"/>
              </a:ext>
            </a:extLst>
          </p:cNvPr>
          <p:cNvSpPr/>
          <p:nvPr/>
        </p:nvSpPr>
        <p:spPr>
          <a:xfrm>
            <a:off x="251789"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13</a:t>
            </a:r>
          </a:p>
        </p:txBody>
      </p:sp>
      <p:sp>
        <p:nvSpPr>
          <p:cNvPr id="14" name="Flowchart: Alternate Process 13">
            <a:extLst>
              <a:ext uri="{FF2B5EF4-FFF2-40B4-BE49-F238E27FC236}">
                <a16:creationId xmlns:a16="http://schemas.microsoft.com/office/drawing/2014/main" id="{AB2902B3-B411-47B4-964A-44C7D5DC7AC4}"/>
              </a:ext>
            </a:extLst>
          </p:cNvPr>
          <p:cNvSpPr/>
          <p:nvPr/>
        </p:nvSpPr>
        <p:spPr>
          <a:xfrm>
            <a:off x="3187144"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14</a:t>
            </a:r>
          </a:p>
        </p:txBody>
      </p:sp>
      <p:sp>
        <p:nvSpPr>
          <p:cNvPr id="18" name="Flowchart: Alternate Process 17">
            <a:extLst>
              <a:ext uri="{FF2B5EF4-FFF2-40B4-BE49-F238E27FC236}">
                <a16:creationId xmlns:a16="http://schemas.microsoft.com/office/drawing/2014/main" id="{35A083B1-09F5-4B0C-B977-E0736CB97FDA}"/>
              </a:ext>
            </a:extLst>
          </p:cNvPr>
          <p:cNvSpPr/>
          <p:nvPr/>
        </p:nvSpPr>
        <p:spPr>
          <a:xfrm>
            <a:off x="6122499"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15</a:t>
            </a:r>
          </a:p>
        </p:txBody>
      </p:sp>
      <p:sp>
        <p:nvSpPr>
          <p:cNvPr id="22" name="Flowchart: Alternate Process 21">
            <a:extLst>
              <a:ext uri="{FF2B5EF4-FFF2-40B4-BE49-F238E27FC236}">
                <a16:creationId xmlns:a16="http://schemas.microsoft.com/office/drawing/2014/main" id="{66F8DD12-DF4A-4F1F-B10A-04C01E6ABB79}"/>
              </a:ext>
            </a:extLst>
          </p:cNvPr>
          <p:cNvSpPr/>
          <p:nvPr/>
        </p:nvSpPr>
        <p:spPr>
          <a:xfrm>
            <a:off x="9057854"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term 16</a:t>
            </a: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4" name="Rectangle 23">
            <a:extLst>
              <a:ext uri="{FF2B5EF4-FFF2-40B4-BE49-F238E27FC236}">
                <a16:creationId xmlns:a16="http://schemas.microsoft.com/office/drawing/2014/main" id="{4E3F05BE-07C7-4F47-B420-C8984678F16C}"/>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link</a:t>
            </a:r>
          </a:p>
        </p:txBody>
      </p:sp>
    </p:spTree>
    <p:extLst>
      <p:ext uri="{BB962C8B-B14F-4D97-AF65-F5344CB8AC3E}">
        <p14:creationId xmlns:p14="http://schemas.microsoft.com/office/powerpoint/2010/main" val="47635867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 name="Group 6">
            <a:extLst>
              <a:ext uri="{FF2B5EF4-FFF2-40B4-BE49-F238E27FC236}">
                <a16:creationId xmlns:a16="http://schemas.microsoft.com/office/drawing/2014/main" id="{33774452-355B-4D31-B37F-835E11CDB676}"/>
              </a:ext>
            </a:extLst>
          </p:cNvPr>
          <p:cNvGrpSpPr/>
          <p:nvPr/>
        </p:nvGrpSpPr>
        <p:grpSpPr>
          <a:xfrm>
            <a:off x="0" y="0"/>
            <a:ext cx="12379127" cy="6893161"/>
            <a:chOff x="0" y="0"/>
            <a:chExt cx="12379127" cy="6893161"/>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3" name="TextBox 2">
              <a:extLst>
                <a:ext uri="{FF2B5EF4-FFF2-40B4-BE49-F238E27FC236}">
                  <a16:creationId xmlns:a16="http://schemas.microsoft.com/office/drawing/2014/main" id="{4E47809A-47C0-444F-85E8-8D195537BA5D}"/>
                </a:ext>
              </a:extLst>
            </p:cNvPr>
            <p:cNvSpPr txBox="1"/>
            <p:nvPr/>
          </p:nvSpPr>
          <p:spPr>
            <a:xfrm>
              <a:off x="265043" y="145776"/>
              <a:ext cx="11661914" cy="6370975"/>
            </a:xfrm>
            <a:prstGeom prst="rect">
              <a:avLst/>
            </a:prstGeom>
            <a:noFill/>
          </p:spPr>
          <p:txBody>
            <a:bodyPr wrap="square" rtlCol="0">
              <a:spAutoFit/>
            </a:bodyPr>
            <a:lstStyle/>
            <a:p>
              <a:r>
                <a:rPr lang="en-GB" sz="1700" b="1" dirty="0">
                  <a:solidFill>
                    <a:schemeClr val="bg1"/>
                  </a:solidFill>
                  <a:latin typeface="Verdana" panose="020B0604030504040204" pitchFamily="34" charset="0"/>
                  <a:ea typeface="Verdana" panose="020B0604030504040204" pitchFamily="34" charset="0"/>
                </a:rPr>
                <a:t>How to use this template and play The Wall:</a:t>
              </a:r>
            </a:p>
            <a:p>
              <a:endParaRPr lang="en-GB" sz="1700" b="1" dirty="0">
                <a:solidFill>
                  <a:schemeClr val="bg1"/>
                </a:solidFill>
                <a:latin typeface="Verdana" panose="020B0604030504040204" pitchFamily="34" charset="0"/>
                <a:ea typeface="Verdana" panose="020B0604030504040204" pitchFamily="34" charset="0"/>
              </a:endParaRPr>
            </a:p>
            <a:p>
              <a:r>
                <a:rPr lang="en-GB" sz="1700" dirty="0">
                  <a:solidFill>
                    <a:schemeClr val="bg1"/>
                  </a:solidFill>
                  <a:latin typeface="Verdana" panose="020B0604030504040204" pitchFamily="34" charset="0"/>
                  <a:ea typeface="Verdana" panose="020B0604030504040204" pitchFamily="34" charset="0"/>
                </a:rPr>
                <a:t>Setting up the game:</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You will need 16 words or phrases in the target language which can be sorted into 4 groups.</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Enter the 16 words or phrases into the 16 boxes on slide 1.  They should be in a random order.</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Enter the same 16 words or phrases into the 16 boxes on slide 2.  This time, though, the words need to be arranged in their 4 groups, one group for each colour.</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Enter the same groups of words or phrases on slides 3-6.  Also type into the white boxes the links between the words or phrases in the relevant group.</a:t>
              </a:r>
            </a:p>
            <a:p>
              <a:pPr marL="342900" indent="-342900">
                <a:buFont typeface="Arial" panose="020B0604020202020204" pitchFamily="34" charset="0"/>
                <a:buChar char="•"/>
              </a:pPr>
              <a:endParaRPr lang="en-GB" sz="1700" dirty="0">
                <a:solidFill>
                  <a:schemeClr val="bg1"/>
                </a:solidFill>
                <a:latin typeface="Verdana" panose="020B0604030504040204" pitchFamily="34" charset="0"/>
                <a:ea typeface="Verdana" panose="020B0604030504040204" pitchFamily="34" charset="0"/>
              </a:endParaRPr>
            </a:p>
            <a:p>
              <a:r>
                <a:rPr lang="en-GB" sz="1700" dirty="0">
                  <a:solidFill>
                    <a:schemeClr val="bg1"/>
                  </a:solidFill>
                  <a:latin typeface="Verdana" panose="020B0604030504040204" pitchFamily="34" charset="0"/>
                  <a:ea typeface="Verdana" panose="020B0604030504040204" pitchFamily="34" charset="0"/>
                </a:rPr>
                <a:t>Playing the game (you’ll already know how if you watch Only Connect!):</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Students can work individually, in pairs or in small groups.</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Show students slide 1, and give them a time limit within which they need to sort the words or phrases into 4 groups.  Each group of words or phrases needs to have a link, and students will need to explain what the words or phrases in each group have in common.</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At the end of the time, show the answers (slide 2).  Students can check their own answers.  </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Show slides 3-6 in turn.  Students will need to tell you what the link is between the 4 words or phrases shown.  When you click, the answer in the white box will be revealed.</a:t>
              </a:r>
            </a:p>
            <a:p>
              <a:pPr marL="342900" indent="-342900">
                <a:buFont typeface="Arial" panose="020B0604020202020204" pitchFamily="34" charset="0"/>
                <a:buChar char="•"/>
              </a:pPr>
              <a:endParaRPr lang="en-GB" sz="1700" dirty="0">
                <a:solidFill>
                  <a:schemeClr val="bg1"/>
                </a:solidFill>
                <a:latin typeface="Verdana" panose="020B0604030504040204" pitchFamily="34" charset="0"/>
                <a:ea typeface="Verdana" panose="020B0604030504040204" pitchFamily="34" charset="0"/>
              </a:endParaRPr>
            </a:p>
            <a:p>
              <a:pPr marL="342900" indent="-342900">
                <a:buFont typeface="Arial" panose="020B0604020202020204" pitchFamily="34" charset="0"/>
                <a:buChar char="•"/>
              </a:pPr>
              <a:endParaRPr lang="en-GB" sz="1700" dirty="0">
                <a:solidFill>
                  <a:schemeClr val="bg1"/>
                </a:solidFill>
                <a:latin typeface="Verdana" panose="020B0604030504040204" pitchFamily="34" charset="0"/>
                <a:ea typeface="Verdana" panose="020B0604030504040204" pitchFamily="34" charset="0"/>
              </a:endParaRPr>
            </a:p>
            <a:p>
              <a:r>
                <a:rPr lang="en-GB" sz="1700" dirty="0">
                  <a:solidFill>
                    <a:srgbClr val="FFFF00"/>
                  </a:solidFill>
                  <a:latin typeface="Verdana" panose="020B0604030504040204" pitchFamily="34" charset="0"/>
                  <a:ea typeface="Verdana" panose="020B0604030504040204" pitchFamily="34" charset="0"/>
                </a:rPr>
                <a:t>If you use this template to make your own game of The Wall and you’d like to share it, we would be really grateful if you could acknowledge this free template by sharing your game through Light Bulb Languages, as per item 6 of our copyright statement </a:t>
              </a:r>
              <a:r>
                <a:rPr lang="en-GB" sz="1700" dirty="0">
                  <a:solidFill>
                    <a:srgbClr val="FFFF00"/>
                  </a:solidFill>
                  <a:latin typeface="Verdana" panose="020B0604030504040204" pitchFamily="34" charset="0"/>
                  <a:ea typeface="Verdana" panose="020B0604030504040204" pitchFamily="34" charset="0"/>
                  <a:hlinkClick r:id="rId3"/>
                </a:rPr>
                <a:t>https://www.lightbulblanguages.co.uk/about.htm#cs</a:t>
              </a:r>
              <a:r>
                <a:rPr lang="en-GB" sz="1700" dirty="0">
                  <a:solidFill>
                    <a:srgbClr val="FFFF00"/>
                  </a:solidFill>
                  <a:latin typeface="Verdana" panose="020B0604030504040204" pitchFamily="34" charset="0"/>
                  <a:ea typeface="Verdana" panose="020B0604030504040204" pitchFamily="34" charset="0"/>
                </a:rPr>
                <a:t>  ¡Gracias!</a:t>
              </a:r>
            </a:p>
          </p:txBody>
        </p:sp>
      </p:grpSp>
    </p:spTree>
    <p:extLst>
      <p:ext uri="{BB962C8B-B14F-4D97-AF65-F5344CB8AC3E}">
        <p14:creationId xmlns:p14="http://schemas.microsoft.com/office/powerpoint/2010/main" val="333286745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145</TotalTime>
  <Words>535</Words>
  <Application>Microsoft Office PowerPoint</Application>
  <PresentationFormat>Widescreen</PresentationFormat>
  <Paragraphs>75</Paragraphs>
  <Slides>7</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7</vt:i4>
      </vt:variant>
    </vt:vector>
  </HeadingPairs>
  <TitlesOfParts>
    <vt:vector size="13" baseType="lpstr">
      <vt:lpstr>Arial</vt:lpstr>
      <vt:lpstr>Arial Rounded MT Bold</vt:lpstr>
      <vt:lpstr>Calibri</vt:lpstr>
      <vt:lpstr>Calibri Light</vt:lpstr>
      <vt:lpstr>Verdana</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Clare Seccombe</dc:creator>
  <cp:lastModifiedBy>Clare Seccombe</cp:lastModifiedBy>
  <cp:revision>15</cp:revision>
  <dcterms:created xsi:type="dcterms:W3CDTF">2019-01-02T11:44:23Z</dcterms:created>
  <dcterms:modified xsi:type="dcterms:W3CDTF">2019-01-02T20:33:56Z</dcterms:modified>
</cp:coreProperties>
</file>

<file path=docProps/thumbnail.jpeg>
</file>