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12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5AF76-FAA6-47E2-906D-1A7DDA7EA414}" type="datetimeFigureOut">
              <a:rPr lang="en-GB" smtClean="0"/>
              <a:t>30/08/2015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1F927-5599-4F8E-A54D-EBFA0FFFBF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04915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5AF76-FAA6-47E2-906D-1A7DDA7EA414}" type="datetimeFigureOut">
              <a:rPr lang="en-GB" smtClean="0"/>
              <a:t>30/08/2015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1F927-5599-4F8E-A54D-EBFA0FFFBF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24022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5AF76-FAA6-47E2-906D-1A7DDA7EA414}" type="datetimeFigureOut">
              <a:rPr lang="en-GB" smtClean="0"/>
              <a:t>30/08/2015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1F927-5599-4F8E-A54D-EBFA0FFFBF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1511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5AF76-FAA6-47E2-906D-1A7DDA7EA414}" type="datetimeFigureOut">
              <a:rPr lang="en-GB" smtClean="0"/>
              <a:t>30/08/2015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1F927-5599-4F8E-A54D-EBFA0FFFBF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107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5AF76-FAA6-47E2-906D-1A7DDA7EA414}" type="datetimeFigureOut">
              <a:rPr lang="en-GB" smtClean="0"/>
              <a:t>30/08/2015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1F927-5599-4F8E-A54D-EBFA0FFFBF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0517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5AF76-FAA6-47E2-906D-1A7DDA7EA414}" type="datetimeFigureOut">
              <a:rPr lang="en-GB" smtClean="0"/>
              <a:t>30/08/2015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1F927-5599-4F8E-A54D-EBFA0FFFBF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98767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5AF76-FAA6-47E2-906D-1A7DDA7EA414}" type="datetimeFigureOut">
              <a:rPr lang="en-GB" smtClean="0"/>
              <a:t>30/08/2015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1F927-5599-4F8E-A54D-EBFA0FFFBF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64455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5AF76-FAA6-47E2-906D-1A7DDA7EA414}" type="datetimeFigureOut">
              <a:rPr lang="en-GB" smtClean="0"/>
              <a:t>30/08/2015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1F927-5599-4F8E-A54D-EBFA0FFFBF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5156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5AF76-FAA6-47E2-906D-1A7DDA7EA414}" type="datetimeFigureOut">
              <a:rPr lang="en-GB" smtClean="0"/>
              <a:t>30/08/2015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1F927-5599-4F8E-A54D-EBFA0FFFBF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67311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5AF76-FAA6-47E2-906D-1A7DDA7EA414}" type="datetimeFigureOut">
              <a:rPr lang="en-GB" smtClean="0"/>
              <a:t>30/08/2015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1F927-5599-4F8E-A54D-EBFA0FFFBF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8682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5AF76-FAA6-47E2-906D-1A7DDA7EA414}" type="datetimeFigureOut">
              <a:rPr lang="en-GB" smtClean="0"/>
              <a:t>30/08/2015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1F927-5599-4F8E-A54D-EBFA0FFFBF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73210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05AF76-FAA6-47E2-906D-1A7DDA7EA414}" type="datetimeFigureOut">
              <a:rPr lang="en-GB" smtClean="0"/>
              <a:t>30/08/2015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01F927-5599-4F8E-A54D-EBFA0FFFBF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2582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3714750" y="6617080"/>
            <a:ext cx="5429250" cy="29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800" b="0" i="0" u="none" strike="noStrike" cap="none" normalizeH="0" baseline="0" noProof="1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anose="020F0704030504030204" pitchFamily="34" charset="0"/>
              </a:rPr>
              <a:t>©</a:t>
            </a:r>
            <a:r>
              <a:rPr kumimoji="0" lang="en-GB" altLang="en-US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anose="020F0704030504030204" pitchFamily="34" charset="0"/>
              </a:rPr>
              <a:t> Light Bulb Languages 2015 CS </a:t>
            </a:r>
            <a:r>
              <a:rPr kumimoji="0" lang="en-GB" altLang="en-US" sz="800" b="0" i="0" u="sng" strike="noStrike" cap="none" normalizeH="0" baseline="0" smtClean="0">
                <a:ln>
                  <a:noFill/>
                </a:ln>
                <a:solidFill>
                  <a:srgbClr val="0070C0"/>
                </a:solidFill>
                <a:effectLst/>
                <a:latin typeface="Arial Rounded MT Bold" panose="020F0704030504030204" pitchFamily="34" charset="0"/>
              </a:rPr>
              <a:t>http://www.lightbulblanguages.co.uk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67" y="364631"/>
            <a:ext cx="8948201" cy="5893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42086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</TotalTime>
  <Words>9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Arial Rounded MT Bold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Clare Seccombe</dc:creator>
  <cp:lastModifiedBy>Clare Seccombe</cp:lastModifiedBy>
  <cp:revision>2</cp:revision>
  <dcterms:created xsi:type="dcterms:W3CDTF">2015-08-30T16:50:51Z</dcterms:created>
  <dcterms:modified xsi:type="dcterms:W3CDTF">2015-08-30T17:05:39Z</dcterms:modified>
</cp:coreProperties>
</file>