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98" y="435199"/>
            <a:ext cx="8818004" cy="578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3</cp:revision>
  <dcterms:created xsi:type="dcterms:W3CDTF">2015-08-30T16:50:51Z</dcterms:created>
  <dcterms:modified xsi:type="dcterms:W3CDTF">2015-08-31T20:00:15Z</dcterms:modified>
</cp:coreProperties>
</file>