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129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05AF76-FAA6-47E2-906D-1A7DDA7EA414}" type="datetimeFigureOut">
              <a:rPr lang="en-GB" smtClean="0"/>
              <a:t>31/08/2015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01F927-5599-4F8E-A54D-EBFA0FFFBF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104915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05AF76-FAA6-47E2-906D-1A7DDA7EA414}" type="datetimeFigureOut">
              <a:rPr lang="en-GB" smtClean="0"/>
              <a:t>31/08/2015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01F927-5599-4F8E-A54D-EBFA0FFFBF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24022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05AF76-FAA6-47E2-906D-1A7DDA7EA414}" type="datetimeFigureOut">
              <a:rPr lang="en-GB" smtClean="0"/>
              <a:t>31/08/2015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01F927-5599-4F8E-A54D-EBFA0FFFBF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1511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05AF76-FAA6-47E2-906D-1A7DDA7EA414}" type="datetimeFigureOut">
              <a:rPr lang="en-GB" smtClean="0"/>
              <a:t>31/08/2015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01F927-5599-4F8E-A54D-EBFA0FFFBF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11076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05AF76-FAA6-47E2-906D-1A7DDA7EA414}" type="datetimeFigureOut">
              <a:rPr lang="en-GB" smtClean="0"/>
              <a:t>31/08/2015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01F927-5599-4F8E-A54D-EBFA0FFFBF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605173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05AF76-FAA6-47E2-906D-1A7DDA7EA414}" type="datetimeFigureOut">
              <a:rPr lang="en-GB" smtClean="0"/>
              <a:t>31/08/2015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01F927-5599-4F8E-A54D-EBFA0FFFBF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998767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05AF76-FAA6-47E2-906D-1A7DDA7EA414}" type="datetimeFigureOut">
              <a:rPr lang="en-GB" smtClean="0"/>
              <a:t>31/08/2015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01F927-5599-4F8E-A54D-EBFA0FFFBF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864455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05AF76-FAA6-47E2-906D-1A7DDA7EA414}" type="datetimeFigureOut">
              <a:rPr lang="en-GB" smtClean="0"/>
              <a:t>31/08/2015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01F927-5599-4F8E-A54D-EBFA0FFFBF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85156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05AF76-FAA6-47E2-906D-1A7DDA7EA414}" type="datetimeFigureOut">
              <a:rPr lang="en-GB" smtClean="0"/>
              <a:t>31/08/2015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01F927-5599-4F8E-A54D-EBFA0FFFBF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867311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05AF76-FAA6-47E2-906D-1A7DDA7EA414}" type="datetimeFigureOut">
              <a:rPr lang="en-GB" smtClean="0"/>
              <a:t>31/08/2015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01F927-5599-4F8E-A54D-EBFA0FFFBF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586829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05AF76-FAA6-47E2-906D-1A7DDA7EA414}" type="datetimeFigureOut">
              <a:rPr lang="en-GB" smtClean="0"/>
              <a:t>31/08/2015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01F927-5599-4F8E-A54D-EBFA0FFFBF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473210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05AF76-FAA6-47E2-906D-1A7DDA7EA414}" type="datetimeFigureOut">
              <a:rPr lang="en-GB" smtClean="0"/>
              <a:t>31/08/2015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01F927-5599-4F8E-A54D-EBFA0FFFBF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125824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3714750" y="6617080"/>
            <a:ext cx="5429250" cy="290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800" b="0" i="0" u="none" strike="noStrike" cap="none" normalizeH="0" baseline="0" noProof="1" smtClean="0">
                <a:ln>
                  <a:noFill/>
                </a:ln>
                <a:solidFill>
                  <a:srgbClr val="000000"/>
                </a:solidFill>
                <a:effectLst/>
                <a:latin typeface="Arial Rounded MT Bold" panose="020F0704030504030204" pitchFamily="34" charset="0"/>
              </a:rPr>
              <a:t>©</a:t>
            </a:r>
            <a:r>
              <a:rPr kumimoji="0" lang="en-GB" altLang="en-US" sz="8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Rounded MT Bold" panose="020F0704030504030204" pitchFamily="34" charset="0"/>
              </a:rPr>
              <a:t> Light Bulb Languages 2015 CS </a:t>
            </a:r>
            <a:r>
              <a:rPr kumimoji="0" lang="en-GB" altLang="en-US" sz="800" b="0" i="0" u="sng" strike="noStrike" cap="none" normalizeH="0" baseline="0" smtClean="0">
                <a:ln>
                  <a:noFill/>
                </a:ln>
                <a:solidFill>
                  <a:srgbClr val="0070C0"/>
                </a:solidFill>
                <a:effectLst/>
                <a:latin typeface="Arial Rounded MT Bold" panose="020F0704030504030204" pitchFamily="34" charset="0"/>
              </a:rPr>
              <a:t>http://www.lightbulblanguages.co.uk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2998" y="435199"/>
            <a:ext cx="8818004" cy="5783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42086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</TotalTime>
  <Words>9</Words>
  <Application>Microsoft Office PowerPoint</Application>
  <PresentationFormat>On-screen Show (4:3)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Arial Rounded MT Bold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Clare Seccombe</dc:creator>
  <cp:lastModifiedBy>Clare Seccombe</cp:lastModifiedBy>
  <cp:revision>3</cp:revision>
  <dcterms:created xsi:type="dcterms:W3CDTF">2015-08-30T16:50:51Z</dcterms:created>
  <dcterms:modified xsi:type="dcterms:W3CDTF">2015-08-31T20:00:15Z</dcterms:modified>
</cp:coreProperties>
</file>