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9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40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5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87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4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3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8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32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5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14750" y="6617080"/>
            <a:ext cx="54292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©</a:t>
            </a: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 Light Bulb Languages 2015 CS </a:t>
            </a:r>
            <a:r>
              <a:rPr kumimoji="0" lang="en-GB" altLang="en-US" sz="8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</a:rPr>
              <a:t>http://www.lightbulblanguages.co.uk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823"/>
          <a:stretch/>
        </p:blipFill>
        <p:spPr>
          <a:xfrm>
            <a:off x="74337" y="167671"/>
            <a:ext cx="9023026" cy="620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208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5</cp:revision>
  <dcterms:created xsi:type="dcterms:W3CDTF">2015-08-30T16:50:51Z</dcterms:created>
  <dcterms:modified xsi:type="dcterms:W3CDTF">2015-08-31T19:59:54Z</dcterms:modified>
</cp:coreProperties>
</file>