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61" r:id="rId4"/>
    <p:sldId id="262" r:id="rId5"/>
    <p:sldId id="260" r:id="rId6"/>
    <p:sldId id="263" r:id="rId7"/>
    <p:sldId id="264" r:id="rId8"/>
    <p:sldId id="258" r:id="rId9"/>
    <p:sldId id="259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9" r:id="rId20"/>
    <p:sldId id="280" r:id="rId21"/>
    <p:sldId id="276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000"/>
    <a:srgbClr val="CC0000"/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8430" autoAdjust="0"/>
  </p:normalViewPr>
  <p:slideViewPr>
    <p:cSldViewPr>
      <p:cViewPr varScale="1">
        <p:scale>
          <a:sx n="107" d="100"/>
          <a:sy n="107" d="100"/>
        </p:scale>
        <p:origin x="-8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2988B-CB78-4C99-83E6-3FAF06B5EFD7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02809-0F6F-4DB7-8341-3949ED0ADE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478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769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7696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7696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769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769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769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02809-0F6F-4DB7-8341-3949ED0ADEC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44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046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887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997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723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34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786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684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874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655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3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27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2457D-D96D-48E4-8ECE-3DF257BAB0E8}" type="datetimeFigureOut">
              <a:rPr lang="en-GB" smtClean="0"/>
              <a:t>04/09/2020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212A7-B55A-4885-A2C8-C5F8362511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2811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2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762"/>
            <a:ext cx="9144000" cy="609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18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602967"/>
              </p:ext>
            </p:extLst>
          </p:nvPr>
        </p:nvGraphicFramePr>
        <p:xfrm>
          <a:off x="0" y="0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/>
                <a:gridCol w="4572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755576" y="1853936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5220072" y="1835829"/>
            <a:ext cx="3223034" cy="310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87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759992"/>
              </p:ext>
            </p:extLst>
          </p:nvPr>
        </p:nvGraphicFramePr>
        <p:xfrm>
          <a:off x="0" y="0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/>
                <a:gridCol w="4572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755576" y="278755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5220072" y="260648"/>
            <a:ext cx="3223034" cy="310533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313730" y="3582878"/>
            <a:ext cx="3434734" cy="3275122"/>
            <a:chOff x="5241722" y="3582878"/>
            <a:chExt cx="3434734" cy="3275122"/>
          </a:xfrm>
        </p:grpSpPr>
        <p:sp>
          <p:nvSpPr>
            <p:cNvPr id="7" name="Rounded Rectangle 6"/>
            <p:cNvSpPr/>
            <p:nvPr/>
          </p:nvSpPr>
          <p:spPr>
            <a:xfrm>
              <a:off x="5241722" y="3582878"/>
              <a:ext cx="3168352" cy="2160240"/>
            </a:xfrm>
            <a:prstGeom prst="roundRect">
              <a:avLst>
                <a:gd name="adj" fmla="val 12476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56" r="6911" b="18511"/>
            <a:stretch/>
          </p:blipFill>
          <p:spPr>
            <a:xfrm>
              <a:off x="6500388" y="3726894"/>
              <a:ext cx="2176068" cy="31311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42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91712"/>
              </p:ext>
            </p:extLst>
          </p:nvPr>
        </p:nvGraphicFramePr>
        <p:xfrm>
          <a:off x="0" y="0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/>
                <a:gridCol w="4572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755576" y="278755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5220072" y="260648"/>
            <a:ext cx="3223034" cy="31053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117" y="3717032"/>
            <a:ext cx="2924944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2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993892"/>
              </p:ext>
            </p:extLst>
          </p:nvPr>
        </p:nvGraphicFramePr>
        <p:xfrm>
          <a:off x="1" y="-27384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158949" y="2076824"/>
            <a:ext cx="2756867" cy="27079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3131840" y="2060848"/>
            <a:ext cx="2843736" cy="27398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6156176" y="2076824"/>
            <a:ext cx="2843736" cy="273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82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575705"/>
              </p:ext>
            </p:extLst>
          </p:nvPr>
        </p:nvGraphicFramePr>
        <p:xfrm>
          <a:off x="1" y="-27384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158949" y="1932808"/>
            <a:ext cx="2756867" cy="27079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3131840" y="1916832"/>
            <a:ext cx="2843736" cy="27398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6156176" y="1932808"/>
            <a:ext cx="2843736" cy="27398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838670"/>
            <a:ext cx="1844824" cy="18448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296" y="4838670"/>
            <a:ext cx="1844824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2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728607"/>
              </p:ext>
            </p:extLst>
          </p:nvPr>
        </p:nvGraphicFramePr>
        <p:xfrm>
          <a:off x="1" y="-27384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158949" y="2004816"/>
            <a:ext cx="2756867" cy="27079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3131840" y="1988840"/>
            <a:ext cx="2843736" cy="27398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6156176" y="2004816"/>
            <a:ext cx="2843736" cy="273989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563888" y="4941168"/>
            <a:ext cx="2033936" cy="1914985"/>
            <a:chOff x="5241722" y="3582878"/>
            <a:chExt cx="3434734" cy="3275122"/>
          </a:xfrm>
        </p:grpSpPr>
        <p:sp>
          <p:nvSpPr>
            <p:cNvPr id="13" name="Rounded Rectangle 12"/>
            <p:cNvSpPr/>
            <p:nvPr/>
          </p:nvSpPr>
          <p:spPr>
            <a:xfrm>
              <a:off x="5241722" y="3582878"/>
              <a:ext cx="3168352" cy="2160240"/>
            </a:xfrm>
            <a:prstGeom prst="roundRect">
              <a:avLst>
                <a:gd name="adj" fmla="val 12476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56" r="6911" b="18511"/>
            <a:stretch/>
          </p:blipFill>
          <p:spPr>
            <a:xfrm>
              <a:off x="6500388" y="3726894"/>
              <a:ext cx="2176068" cy="3131106"/>
            </a:xfrm>
            <a:prstGeom prst="rect">
              <a:avLst/>
            </a:prstGeom>
          </p:spPr>
        </p:pic>
      </p:grpSp>
      <p:sp>
        <p:nvSpPr>
          <p:cNvPr id="4" name="Rounded Rectangle 3"/>
          <p:cNvSpPr/>
          <p:nvPr/>
        </p:nvSpPr>
        <p:spPr>
          <a:xfrm>
            <a:off x="6605936" y="4902198"/>
            <a:ext cx="1944216" cy="1335114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6642520" y="4941168"/>
            <a:ext cx="1876193" cy="1263106"/>
          </a:xfrm>
          <a:prstGeom prst="roundRect">
            <a:avLst>
              <a:gd name="adj" fmla="val 12476"/>
            </a:avLst>
          </a:prstGeom>
          <a:solidFill>
            <a:schemeClr val="tx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56" r="6911" b="18511"/>
          <a:stretch/>
        </p:blipFill>
        <p:spPr>
          <a:xfrm>
            <a:off x="7387860" y="5025375"/>
            <a:ext cx="1288596" cy="183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96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18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37703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0"/>
              </a:tblGrid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DE0000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2915816" y="188640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2817360" y="3573016"/>
            <a:ext cx="3223034" cy="310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87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86609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0"/>
              </a:tblGrid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DE0000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539552" y="188640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441096" y="3573016"/>
            <a:ext cx="3223034" cy="310533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047348" y="3573016"/>
            <a:ext cx="3434734" cy="3275122"/>
            <a:chOff x="5241722" y="3582878"/>
            <a:chExt cx="3434734" cy="3275122"/>
          </a:xfrm>
        </p:grpSpPr>
        <p:sp>
          <p:nvSpPr>
            <p:cNvPr id="7" name="Rounded Rectangle 6"/>
            <p:cNvSpPr/>
            <p:nvPr/>
          </p:nvSpPr>
          <p:spPr>
            <a:xfrm>
              <a:off x="5241722" y="3582878"/>
              <a:ext cx="3168352" cy="2160240"/>
            </a:xfrm>
            <a:prstGeom prst="roundRect">
              <a:avLst>
                <a:gd name="adj" fmla="val 12476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56" r="6911" b="18511"/>
            <a:stretch/>
          </p:blipFill>
          <p:spPr>
            <a:xfrm>
              <a:off x="6500388" y="3726894"/>
              <a:ext cx="2176068" cy="31311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808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77189"/>
              </p:ext>
            </p:extLst>
          </p:nvPr>
        </p:nvGraphicFramePr>
        <p:xfrm>
          <a:off x="0" y="0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/>
                <a:gridCol w="4572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755576" y="1853936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5220072" y="1835829"/>
            <a:ext cx="3223034" cy="310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94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65257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0"/>
              </a:tblGrid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DE0000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539552" y="188640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441096" y="3573016"/>
            <a:ext cx="3223034" cy="31053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117" y="3672408"/>
            <a:ext cx="2924944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4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75448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0"/>
              </a:tblGrid>
              <a:tr h="228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DE00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3178712" y="65579"/>
            <a:ext cx="2125962" cy="2088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3083268" y="2348880"/>
            <a:ext cx="2316851" cy="22322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3083268" y="4581128"/>
            <a:ext cx="2316851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82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60363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0"/>
              </a:tblGrid>
              <a:tr h="228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DE00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166744" y="65579"/>
            <a:ext cx="2125962" cy="2088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71300" y="2348880"/>
            <a:ext cx="2316851" cy="22322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71300" y="4581128"/>
            <a:ext cx="2316851" cy="22322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492896"/>
            <a:ext cx="1844824" cy="18448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74840"/>
            <a:ext cx="1844824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16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85237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44000"/>
              </a:tblGrid>
              <a:tr h="228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DE000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166744" y="65579"/>
            <a:ext cx="2125962" cy="2088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71300" y="2348880"/>
            <a:ext cx="2316851" cy="22322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71300" y="4581128"/>
            <a:ext cx="2316851" cy="223224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563888" y="2666143"/>
            <a:ext cx="2033936" cy="1914985"/>
            <a:chOff x="5241722" y="3582878"/>
            <a:chExt cx="3434734" cy="3275122"/>
          </a:xfrm>
        </p:grpSpPr>
        <p:sp>
          <p:nvSpPr>
            <p:cNvPr id="12" name="Rounded Rectangle 11"/>
            <p:cNvSpPr/>
            <p:nvPr/>
          </p:nvSpPr>
          <p:spPr>
            <a:xfrm>
              <a:off x="5241722" y="3582878"/>
              <a:ext cx="3168352" cy="2160240"/>
            </a:xfrm>
            <a:prstGeom prst="roundRect">
              <a:avLst>
                <a:gd name="adj" fmla="val 12476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56" r="6911" b="18511"/>
            <a:stretch/>
          </p:blipFill>
          <p:spPr>
            <a:xfrm>
              <a:off x="6500388" y="3726894"/>
              <a:ext cx="2176068" cy="3131106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3563888" y="4941168"/>
            <a:ext cx="2033936" cy="1914985"/>
            <a:chOff x="5241722" y="3582878"/>
            <a:chExt cx="3434734" cy="3275122"/>
          </a:xfrm>
        </p:grpSpPr>
        <p:sp>
          <p:nvSpPr>
            <p:cNvPr id="15" name="Rounded Rectangle 14"/>
            <p:cNvSpPr/>
            <p:nvPr/>
          </p:nvSpPr>
          <p:spPr>
            <a:xfrm>
              <a:off x="5241722" y="3582878"/>
              <a:ext cx="3168352" cy="2160240"/>
            </a:xfrm>
            <a:prstGeom prst="roundRect">
              <a:avLst>
                <a:gd name="adj" fmla="val 12476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56" r="6911" b="18511"/>
            <a:stretch/>
          </p:blipFill>
          <p:spPr>
            <a:xfrm>
              <a:off x="6500388" y="3726894"/>
              <a:ext cx="2176068" cy="31311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039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476"/>
            <a:ext cx="9144000" cy="609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9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865436"/>
              </p:ext>
            </p:extLst>
          </p:nvPr>
        </p:nvGraphicFramePr>
        <p:xfrm>
          <a:off x="0" y="0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/>
                <a:gridCol w="4572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755576" y="1853936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5220072" y="1835829"/>
            <a:ext cx="3223034" cy="310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23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585670"/>
              </p:ext>
            </p:extLst>
          </p:nvPr>
        </p:nvGraphicFramePr>
        <p:xfrm>
          <a:off x="0" y="0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/>
                <a:gridCol w="4572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755576" y="278755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5220072" y="260648"/>
            <a:ext cx="3223034" cy="310533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313730" y="3582878"/>
            <a:ext cx="3434734" cy="3275122"/>
            <a:chOff x="5241722" y="3582878"/>
            <a:chExt cx="3434734" cy="3275122"/>
          </a:xfrm>
        </p:grpSpPr>
        <p:sp>
          <p:nvSpPr>
            <p:cNvPr id="7" name="Rounded Rectangle 6"/>
            <p:cNvSpPr/>
            <p:nvPr/>
          </p:nvSpPr>
          <p:spPr>
            <a:xfrm>
              <a:off x="5241722" y="3582878"/>
              <a:ext cx="3168352" cy="2160240"/>
            </a:xfrm>
            <a:prstGeom prst="roundRect">
              <a:avLst>
                <a:gd name="adj" fmla="val 12476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56" r="6911" b="18511"/>
            <a:stretch/>
          </p:blipFill>
          <p:spPr>
            <a:xfrm>
              <a:off x="6500388" y="3726894"/>
              <a:ext cx="2176068" cy="31311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339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018769"/>
              </p:ext>
            </p:extLst>
          </p:nvPr>
        </p:nvGraphicFramePr>
        <p:xfrm>
          <a:off x="0" y="0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/>
                <a:gridCol w="4572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755576" y="278755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5220072" y="260648"/>
            <a:ext cx="3223034" cy="31053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117" y="3717032"/>
            <a:ext cx="2924944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0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601698"/>
              </p:ext>
            </p:extLst>
          </p:nvPr>
        </p:nvGraphicFramePr>
        <p:xfrm>
          <a:off x="1" y="-27384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158949" y="2076824"/>
            <a:ext cx="2756867" cy="27079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3131840" y="2060848"/>
            <a:ext cx="2843736" cy="27398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6156176" y="2076824"/>
            <a:ext cx="2843736" cy="273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29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758140"/>
              </p:ext>
            </p:extLst>
          </p:nvPr>
        </p:nvGraphicFramePr>
        <p:xfrm>
          <a:off x="1" y="-27384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158949" y="1932808"/>
            <a:ext cx="2756867" cy="27079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3131840" y="1916832"/>
            <a:ext cx="2843736" cy="27398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6156176" y="1932808"/>
            <a:ext cx="2843736" cy="27398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838670"/>
            <a:ext cx="1844824" cy="18448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296" y="4838670"/>
            <a:ext cx="1844824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7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501358"/>
              </p:ext>
            </p:extLst>
          </p:nvPr>
        </p:nvGraphicFramePr>
        <p:xfrm>
          <a:off x="0" y="0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/>
                <a:gridCol w="4572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755576" y="278755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5220072" y="260648"/>
            <a:ext cx="3223034" cy="310533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313730" y="3582878"/>
            <a:ext cx="3434734" cy="3275122"/>
            <a:chOff x="5241722" y="3582878"/>
            <a:chExt cx="3434734" cy="3275122"/>
          </a:xfrm>
        </p:grpSpPr>
        <p:sp>
          <p:nvSpPr>
            <p:cNvPr id="7" name="Rounded Rectangle 6"/>
            <p:cNvSpPr/>
            <p:nvPr/>
          </p:nvSpPr>
          <p:spPr>
            <a:xfrm>
              <a:off x="5241722" y="3582878"/>
              <a:ext cx="3168352" cy="2160240"/>
            </a:xfrm>
            <a:prstGeom prst="roundRect">
              <a:avLst>
                <a:gd name="adj" fmla="val 12476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56" r="6911" b="18511"/>
            <a:stretch/>
          </p:blipFill>
          <p:spPr>
            <a:xfrm>
              <a:off x="6500388" y="3726894"/>
              <a:ext cx="2176068" cy="31311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136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001633"/>
              </p:ext>
            </p:extLst>
          </p:nvPr>
        </p:nvGraphicFramePr>
        <p:xfrm>
          <a:off x="1" y="-27384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158949" y="2004816"/>
            <a:ext cx="2756867" cy="27079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3131840" y="1988840"/>
            <a:ext cx="2843736" cy="27398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6156176" y="2004816"/>
            <a:ext cx="2843736" cy="273989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563888" y="4941168"/>
            <a:ext cx="2033936" cy="1914985"/>
            <a:chOff x="5241722" y="3582878"/>
            <a:chExt cx="3434734" cy="3275122"/>
          </a:xfrm>
        </p:grpSpPr>
        <p:sp>
          <p:nvSpPr>
            <p:cNvPr id="13" name="Rounded Rectangle 12"/>
            <p:cNvSpPr/>
            <p:nvPr/>
          </p:nvSpPr>
          <p:spPr>
            <a:xfrm>
              <a:off x="5241722" y="3582878"/>
              <a:ext cx="3168352" cy="2160240"/>
            </a:xfrm>
            <a:prstGeom prst="roundRect">
              <a:avLst>
                <a:gd name="adj" fmla="val 12476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56" r="6911" b="18511"/>
            <a:stretch/>
          </p:blipFill>
          <p:spPr>
            <a:xfrm>
              <a:off x="6500388" y="3726894"/>
              <a:ext cx="2176068" cy="3131106"/>
            </a:xfrm>
            <a:prstGeom prst="rect">
              <a:avLst/>
            </a:prstGeom>
          </p:spPr>
        </p:pic>
      </p:grpSp>
      <p:sp>
        <p:nvSpPr>
          <p:cNvPr id="4" name="Rounded Rectangle 3"/>
          <p:cNvSpPr/>
          <p:nvPr/>
        </p:nvSpPr>
        <p:spPr>
          <a:xfrm>
            <a:off x="6605936" y="4902198"/>
            <a:ext cx="1944216" cy="1335114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6642520" y="4941168"/>
            <a:ext cx="1876193" cy="1263106"/>
          </a:xfrm>
          <a:prstGeom prst="roundRect">
            <a:avLst>
              <a:gd name="adj" fmla="val 12476"/>
            </a:avLst>
          </a:prstGeom>
          <a:solidFill>
            <a:schemeClr val="tx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56" r="6911" b="18511"/>
          <a:stretch/>
        </p:blipFill>
        <p:spPr>
          <a:xfrm>
            <a:off x="7387860" y="5025375"/>
            <a:ext cx="1288596" cy="183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9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627" y="2924944"/>
            <a:ext cx="4183242" cy="274348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899283"/>
              </p:ext>
            </p:extLst>
          </p:nvPr>
        </p:nvGraphicFramePr>
        <p:xfrm>
          <a:off x="0" y="0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0"/>
                <a:gridCol w="4572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755576" y="278755"/>
            <a:ext cx="3124578" cy="306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5220072" y="260648"/>
            <a:ext cx="3223034" cy="31053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117" y="3717032"/>
            <a:ext cx="2924944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64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593583"/>
              </p:ext>
            </p:extLst>
          </p:nvPr>
        </p:nvGraphicFramePr>
        <p:xfrm>
          <a:off x="1" y="-27384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158949" y="2433276"/>
            <a:ext cx="2756867" cy="27079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3131840" y="2417300"/>
            <a:ext cx="2843736" cy="2739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4624"/>
            <a:ext cx="2025424" cy="20254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6156176" y="2433276"/>
            <a:ext cx="2843736" cy="273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8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965564"/>
              </p:ext>
            </p:extLst>
          </p:nvPr>
        </p:nvGraphicFramePr>
        <p:xfrm>
          <a:off x="1" y="-27384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158949" y="2076824"/>
            <a:ext cx="2756867" cy="27079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3131840" y="2060848"/>
            <a:ext cx="2843736" cy="2739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4624"/>
            <a:ext cx="2025424" cy="20254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6156176" y="2076824"/>
            <a:ext cx="2843736" cy="27398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838670"/>
            <a:ext cx="1844824" cy="18448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296" y="4838670"/>
            <a:ext cx="1844824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9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664729"/>
              </p:ext>
            </p:extLst>
          </p:nvPr>
        </p:nvGraphicFramePr>
        <p:xfrm>
          <a:off x="1" y="-27384"/>
          <a:ext cx="9144000" cy="68853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688538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3697" r="51172" b="51551"/>
          <a:stretch/>
        </p:blipFill>
        <p:spPr>
          <a:xfrm>
            <a:off x="158949" y="2076824"/>
            <a:ext cx="2756867" cy="27079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3131840" y="2060848"/>
            <a:ext cx="2843736" cy="2739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4624"/>
            <a:ext cx="2025424" cy="20254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69" r="3003" b="51550"/>
          <a:stretch/>
        </p:blipFill>
        <p:spPr>
          <a:xfrm>
            <a:off x="6156176" y="2076824"/>
            <a:ext cx="2843736" cy="273989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563888" y="4941168"/>
            <a:ext cx="2033936" cy="1914985"/>
            <a:chOff x="5241722" y="3582878"/>
            <a:chExt cx="3434734" cy="3275122"/>
          </a:xfrm>
        </p:grpSpPr>
        <p:sp>
          <p:nvSpPr>
            <p:cNvPr id="13" name="Rounded Rectangle 12"/>
            <p:cNvSpPr/>
            <p:nvPr/>
          </p:nvSpPr>
          <p:spPr>
            <a:xfrm>
              <a:off x="5241722" y="3582878"/>
              <a:ext cx="3168352" cy="2160240"/>
            </a:xfrm>
            <a:prstGeom prst="roundRect">
              <a:avLst>
                <a:gd name="adj" fmla="val 12476"/>
              </a:avLst>
            </a:prstGeom>
            <a:solidFill>
              <a:schemeClr val="tx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56" r="6911" b="18511"/>
            <a:stretch/>
          </p:blipFill>
          <p:spPr>
            <a:xfrm>
              <a:off x="6500388" y="3726894"/>
              <a:ext cx="2176068" cy="3131106"/>
            </a:xfrm>
            <a:prstGeom prst="rect">
              <a:avLst/>
            </a:prstGeom>
          </p:spPr>
        </p:pic>
      </p:grpSp>
      <p:sp>
        <p:nvSpPr>
          <p:cNvPr id="4" name="Rounded Rectangle 3"/>
          <p:cNvSpPr/>
          <p:nvPr/>
        </p:nvSpPr>
        <p:spPr>
          <a:xfrm>
            <a:off x="6605936" y="4902198"/>
            <a:ext cx="1944216" cy="1335114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6642520" y="4941168"/>
            <a:ext cx="1876193" cy="1263106"/>
          </a:xfrm>
          <a:prstGeom prst="roundRect">
            <a:avLst>
              <a:gd name="adj" fmla="val 12476"/>
            </a:avLst>
          </a:prstGeom>
          <a:solidFill>
            <a:schemeClr val="tx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56" r="6911" b="18511"/>
          <a:stretch/>
        </p:blipFill>
        <p:spPr>
          <a:xfrm>
            <a:off x="7387860" y="5025375"/>
            <a:ext cx="1288596" cy="183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78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02" t="51701" r="3419" b="3265"/>
          <a:stretch/>
        </p:blipFill>
        <p:spPr>
          <a:xfrm>
            <a:off x="1418984" y="316632"/>
            <a:ext cx="6105344" cy="60324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528" y="298173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45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0" t="52499" r="51496" b="3284"/>
          <a:stretch/>
        </p:blipFill>
        <p:spPr>
          <a:xfrm>
            <a:off x="1475656" y="399794"/>
            <a:ext cx="6059112" cy="59492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528" y="298173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81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18</Words>
  <Application>Microsoft Office PowerPoint</Application>
  <PresentationFormat>On-screen Show (4:3)</PresentationFormat>
  <Paragraphs>18</Paragraphs>
  <Slides>30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</dc:creator>
  <cp:lastModifiedBy>Clare</cp:lastModifiedBy>
  <cp:revision>10</cp:revision>
  <dcterms:created xsi:type="dcterms:W3CDTF">2020-09-04T09:47:31Z</dcterms:created>
  <dcterms:modified xsi:type="dcterms:W3CDTF">2020-09-04T11:12:47Z</dcterms:modified>
</cp:coreProperties>
</file>