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49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402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51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07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517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876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445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1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731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682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321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582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714750" y="6617080"/>
            <a:ext cx="542925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©</a:t>
            </a:r>
            <a:r>
              <a:rPr kumimoji="0" lang="en-GB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Light Bulb Languages 2015 CS </a:t>
            </a:r>
            <a:r>
              <a:rPr kumimoji="0" lang="en-GB" altLang="en-US" sz="800" b="0" i="0" u="sng" strike="noStrike" cap="none" normalizeH="0" baseline="0" smtClean="0">
                <a:ln>
                  <a:noFill/>
                </a:ln>
                <a:solidFill>
                  <a:srgbClr val="0070C0"/>
                </a:solidFill>
                <a:effectLst/>
                <a:latin typeface="Arial Rounded MT Bold" panose="020F0704030504030204" pitchFamily="34" charset="0"/>
              </a:rPr>
              <a:t>http://www.lightbulblanguages.co.uk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0" y="425002"/>
            <a:ext cx="9140170" cy="5975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208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9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Seccombe</dc:creator>
  <cp:lastModifiedBy>Clare Seccombe</cp:lastModifiedBy>
  <cp:revision>7</cp:revision>
  <dcterms:created xsi:type="dcterms:W3CDTF">2015-08-30T16:50:51Z</dcterms:created>
  <dcterms:modified xsi:type="dcterms:W3CDTF">2015-08-31T20:18:21Z</dcterms:modified>
</cp:coreProperties>
</file>