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" y="425002"/>
            <a:ext cx="9140170" cy="59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7</cp:revision>
  <dcterms:created xsi:type="dcterms:W3CDTF">2015-08-30T16:50:51Z</dcterms:created>
  <dcterms:modified xsi:type="dcterms:W3CDTF">2015-08-31T20:18:21Z</dcterms:modified>
</cp:coreProperties>
</file>