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0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1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4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8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8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592" y="0"/>
            <a:ext cx="4748816" cy="6774046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14750" y="6617080"/>
            <a:ext cx="54292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©</a:t>
            </a:r>
            <a:r>
              <a:rPr kumimoji="0" lang="en-GB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Light Bulb Languages 2015 CS </a:t>
            </a:r>
            <a:r>
              <a:rPr kumimoji="0" lang="en-GB" altLang="en-US" sz="800" b="0" i="0" u="sng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 Rounded MT Bold" panose="020F0704030504030204" pitchFamily="34" charset="0"/>
              </a:rPr>
              <a:t>http://www.lightbulblanguages.co.uk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20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Seccombe</dc:creator>
  <cp:lastModifiedBy>Clare Seccombe</cp:lastModifiedBy>
  <cp:revision>9</cp:revision>
  <dcterms:created xsi:type="dcterms:W3CDTF">2015-08-30T16:50:51Z</dcterms:created>
  <dcterms:modified xsi:type="dcterms:W3CDTF">2015-08-31T20:25:20Z</dcterms:modified>
</cp:coreProperties>
</file>