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129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04915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24022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31511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11076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0517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998767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864455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5156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867311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86829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7321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05AF76-FAA6-47E2-906D-1A7DDA7EA414}" type="datetimeFigureOut">
              <a:rPr lang="en-GB" smtClean="0"/>
              <a:t>31/08/2015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125824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 Box 2"/>
          <p:cNvSpPr txBox="1">
            <a:spLocks noChangeArrowheads="1"/>
          </p:cNvSpPr>
          <p:nvPr/>
        </p:nvSpPr>
        <p:spPr bwMode="auto">
          <a:xfrm>
            <a:off x="3714750" y="6617080"/>
            <a:ext cx="5429250" cy="290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altLang="en-US" sz="800" b="0" i="0" u="none" strike="noStrike" cap="none" normalizeH="0" baseline="0" noProof="1" smtClean="0">
                <a:ln>
                  <a:noFill/>
                </a:ln>
                <a:solidFill>
                  <a:srgbClr val="000000"/>
                </a:solidFill>
                <a:effectLst/>
                <a:latin typeface="Arial Rounded MT Bold" panose="020F0704030504030204" pitchFamily="34" charset="0"/>
              </a:rPr>
              <a:t>©</a:t>
            </a:r>
            <a:r>
              <a:rPr kumimoji="0" lang="en-GB" altLang="en-US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Rounded MT Bold" panose="020F0704030504030204" pitchFamily="34" charset="0"/>
              </a:rPr>
              <a:t> Light Bulb Languages 2015 CS </a:t>
            </a:r>
            <a:r>
              <a:rPr kumimoji="0" lang="en-GB" altLang="en-US" sz="800" b="0" i="0" u="sng" strike="noStrike" cap="none" normalizeH="0" baseline="0" smtClean="0">
                <a:ln>
                  <a:noFill/>
                </a:ln>
                <a:solidFill>
                  <a:srgbClr val="0070C0"/>
                </a:solidFill>
                <a:effectLst/>
                <a:latin typeface="Arial Rounded MT Bold" panose="020F0704030504030204" pitchFamily="34" charset="0"/>
              </a:rPr>
              <a:t>http://www.lightbulblanguages.co.uk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200562"/>
            <a:ext cx="9053812" cy="611008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542086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</TotalTime>
  <Words>9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 Rounded MT Bold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Clare Seccombe</dc:creator>
  <cp:lastModifiedBy>Clare Seccombe</cp:lastModifiedBy>
  <cp:revision>11</cp:revision>
  <dcterms:created xsi:type="dcterms:W3CDTF">2015-08-30T16:50:51Z</dcterms:created>
  <dcterms:modified xsi:type="dcterms:W3CDTF">2015-08-31T20:49:23Z</dcterms:modified>
</cp:coreProperties>
</file>

<file path=docProps/thumbnail.jpeg>
</file>