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9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40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7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4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73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3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5AF76-FAA6-47E2-906D-1A7DDA7EA414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F927-5599-4F8E-A54D-EBFA0FFFBF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50" y="6617080"/>
            <a:ext cx="54292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©</a:t>
            </a:r>
            <a:r>
              <a:rPr kumimoji="0" lang="en-GB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anose="020F0704030504030204" pitchFamily="34" charset="0"/>
              </a:rPr>
              <a:t> Light Bulb Languages 2015 CS </a:t>
            </a:r>
            <a:r>
              <a:rPr kumimoji="0" lang="en-GB" altLang="en-US" sz="8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</a:rPr>
              <a:t>http://www.lightbulblanguages.co.uk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5" y="199153"/>
            <a:ext cx="8928305" cy="616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08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12</cp:revision>
  <dcterms:created xsi:type="dcterms:W3CDTF">2015-08-30T16:50:51Z</dcterms:created>
  <dcterms:modified xsi:type="dcterms:W3CDTF">2015-08-31T20:56:42Z</dcterms:modified>
</cp:coreProperties>
</file>