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FD296-E523-420B-A741-6BE871797A96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64A03-42AF-45D5-925C-5BFE418235C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FC207-91FB-48BF-BD3C-CE42BC8701AF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80E5F-3058-4D2D-96FD-43CAA6F119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6D703-C411-45F9-969C-C16FC8E0E01A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84306-9069-4AE3-9FD8-BCCDDBED2B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3BC98-DA23-4CD4-946B-D4580BAE8DD6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9A4E-14F5-4E9F-93AE-7B4A602356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CB39-443D-4A60-9363-115F3A429BA3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84CD3-CB4C-40E6-956A-DA9F8272EF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107FF-77F0-41B0-8220-CDBB27526F09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F4C88-93F7-4BC6-999C-9129248FD1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2BEE8-7EE7-44AC-81F0-8415B8550325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1045E-4C50-4F6A-AED5-479C164A53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C384-07E5-445B-9A7E-21911E8433AB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95AF3-D61D-4BE9-8CD7-A92C962F17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621D5-431A-44B5-9A86-B9CDF69155B3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9F3A-060D-419D-8D86-08C405C4D9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159D9-1699-49CE-9C82-88B31D9D3CD0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7713C-6EB6-4500-A9EE-92D08DEED6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D13F-FF2A-44DA-9566-3E7514017319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5E5FC-62D7-4D46-80EC-2F88E3BB00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7C4ED8-A479-40A4-9335-2C2FC6A56571}" type="datetimeFigureOut">
              <a:rPr lang="en-US"/>
              <a:pPr>
                <a:defRPr/>
              </a:pPr>
              <a:t>6/8/2010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37E870-6CCF-4108-92B5-04A6441C42F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imgres?imgurl=http://www.pre-host.com/porosia/whois/images/german-flag.JPG&amp;imgrefurl=http://www.pre-host.com/porosia/whois/images/&amp;usg=__eAye0AxnCp10eVbXS5CwfqYVztY=&amp;h=366&amp;w=606&amp;sz=6&amp;hl=en&amp;start=1&amp;sig2=XZ8eGkZ9hhKGNJOGhc5TqA&amp;itbs=1&amp;tbnid=X_KmT0Z10cBvCM:&amp;tbnh=82&amp;tbnw=136&amp;prev=/images?q=german+flag&amp;hl=en&amp;gbv=2&amp;tbs=isch:1&amp;ei=CAoFTM2aHIbWmgPC3omJDA" TargetMode="External"/><Relationship Id="rId13" Type="http://schemas.openxmlformats.org/officeDocument/2006/relationships/image" Target="../media/image6.jpeg"/><Relationship Id="rId18" Type="http://schemas.openxmlformats.org/officeDocument/2006/relationships/hyperlink" Target="http://www.google.co.uk/imgres?imgurl=http://www.mpressrecords.com/emailimages/Japan%20flag.gif&amp;imgrefurl=http://www.mpressrecords.com/RSNewsletters/nov07/news.html&amp;usg=__V5geYf249o_Z0o5rJ-DPkAlSXQM=&amp;h=351&amp;w=497&amp;sz=4&amp;hl=en&amp;start=1&amp;sig2=Q3iYC7A5d2XwnLKYniQ2mw&amp;itbs=1&amp;tbnid=OznrQ3RZGli_eM:&amp;tbnh=92&amp;tbnw=130&amp;prev=/images?q=japanese+flag&amp;hl=en&amp;gbv=2&amp;tbs=isch:1&amp;ei=IQsFTJjjNJOanwP0vMCoDA" TargetMode="External"/><Relationship Id="rId26" Type="http://schemas.openxmlformats.org/officeDocument/2006/relationships/hyperlink" Target="http://www.google.co.uk/imgres?imgurl=http://www.tofocus.info/images/flags/argentina-flag.gif&amp;imgrefurl=http://www.badlefthook.com/2009/2/14/758773/bad-left-hook-fight-night&amp;usg=__0TRq8-WpTADEuzEcVaAa4rcGzds=&amp;h=386&amp;w=600&amp;sz=12&amp;hl=en&amp;start=1&amp;sig2=Xld3zxggGPkQGb1Jy9VbVw&amp;itbs=1&amp;tbnid=G0pGRidOZB8fXM:&amp;tbnh=87&amp;tbnw=135&amp;prev=/images?q=argentinian+flag&amp;hl=en&amp;gbv=2&amp;tbs=isch:1&amp;ei=pgsFTOHvGIfymQPXzuyYDA" TargetMode="External"/><Relationship Id="rId3" Type="http://schemas.openxmlformats.org/officeDocument/2006/relationships/image" Target="../media/image1.jpeg"/><Relationship Id="rId21" Type="http://schemas.openxmlformats.org/officeDocument/2006/relationships/image" Target="../media/image10.jpeg"/><Relationship Id="rId7" Type="http://schemas.openxmlformats.org/officeDocument/2006/relationships/image" Target="../media/image3.jpeg"/><Relationship Id="rId12" Type="http://schemas.openxmlformats.org/officeDocument/2006/relationships/hyperlink" Target="http://www.google.co.uk/imgres?imgurl=http://www2.ohchr.org/english/bodies/images/Flags/prt.gif&amp;imgrefurl=http://www2.ohchr.org/english/bodies/cedaw/cedaws42.htm&amp;usg=__TyPGY_t6s08zkXfP3MmrBHxvla8=&amp;h=288&amp;w=432&amp;sz=10&amp;hl=en&amp;start=1&amp;sig2=enW9GcXDvRK9bHzVHpZiNA&amp;itbs=1&amp;tbnid=7pWuBkV5Ky0vxM:&amp;tbnh=84&amp;tbnw=126&amp;prev=/images?q=portuguese+flag&amp;hl=en&amp;gbv=2&amp;tbs=isch:1&amp;ei=QAoFTI2jDIrAmQOWoYTiAg" TargetMode="External"/><Relationship Id="rId17" Type="http://schemas.openxmlformats.org/officeDocument/2006/relationships/image" Target="../media/image8.jpeg"/><Relationship Id="rId25" Type="http://schemas.openxmlformats.org/officeDocument/2006/relationships/image" Target="../media/image12.jpeg"/><Relationship Id="rId2" Type="http://schemas.openxmlformats.org/officeDocument/2006/relationships/audio" Target="../media/audio1.wav"/><Relationship Id="rId16" Type="http://schemas.openxmlformats.org/officeDocument/2006/relationships/hyperlink" Target="http://www.google.co.uk/imgres?imgurl=http://www.appliedlanguage.com/flags_of_the_world/large_flag_of_brazil.gif&amp;imgrefurl=http://www.appliedlanguage.com/flags_of_the_world/flag_of_brazil.shtml&amp;usg=__T5TBEXImx_CLZqO7TDSSAheHDRg=&amp;h=302&amp;w=429&amp;sz=7&amp;hl=en&amp;start=1&amp;sig2=d7FJVgFPUF0pSuoo9xq7LQ&amp;itbs=1&amp;tbnid=M6RVlmU1f5J9lM:&amp;tbnh=89&amp;tbnw=126&amp;prev=/images?q=brazilian+flag&amp;hl=en&amp;gbv=2&amp;tbs=isch:1&amp;ei=3AoFTKW7IYvgmAOQ6fmpDA" TargetMode="External"/><Relationship Id="rId20" Type="http://schemas.openxmlformats.org/officeDocument/2006/relationships/hyperlink" Target="http://www.google.co.uk/imgres?imgurl=http://tizona.files.wordpress.com/2008/01/australian-flag.jpg&amp;imgrefurl=http://tizona.wordpress.com/2008/01/25/&amp;usg=__wesvGYDuDNx5zPD1h1knjF9k9g8=&amp;h=591&amp;w=886&amp;sz=34&amp;hl=en&amp;start=1&amp;sig2=dQyImUBhb9mr7uiX-U5KvA&amp;itbs=1&amp;tbnid=01GVy0qR8Bj9EM:&amp;tbnh=97&amp;tbnw=146&amp;prev=/images?q=australian+flag&amp;hl=en&amp;gbv=2&amp;tbs=isch:1&amp;ei=OgsFTM7aIJSimwOy6O2aDA" TargetMode="External"/><Relationship Id="rId29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e-host.com/porosia/whois/images/french-flag.png" TargetMode="External"/><Relationship Id="rId11" Type="http://schemas.openxmlformats.org/officeDocument/2006/relationships/image" Target="../media/image5.jpeg"/><Relationship Id="rId24" Type="http://schemas.openxmlformats.org/officeDocument/2006/relationships/hyperlink" Target="http://www.google.co.uk/imgres?imgurl=http://aworldofrecipes.net/countries/italy/italiansausagelasagna/italian-flag.gif&amp;imgrefurl=http://aworldofrecipes.net/countries/italy/italiansausagelasagna/&amp;usg=__f_GOv33VBGbZ-PNKo89Afaact8E=&amp;h=300&amp;w=450&amp;sz=3&amp;hl=en&amp;start=1&amp;sig2=uazXjDxsYOQImIgVPYF7hA&amp;itbs=1&amp;tbnid=xeGTqiJ6HUdodM:&amp;tbnh=85&amp;tbnw=127&amp;prev=/images?q=italian+flag&amp;hl=en&amp;gbv=2&amp;tbs=isch:1&amp;ei=kgsFTN7iI46mmAOcpaGbDA" TargetMode="External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23" Type="http://schemas.openxmlformats.org/officeDocument/2006/relationships/image" Target="../media/image11.jpeg"/><Relationship Id="rId28" Type="http://schemas.openxmlformats.org/officeDocument/2006/relationships/hyperlink" Target="http://www.google.co.uk/imgres?imgurl=http://blogs.houstonpress.com/hairballs/world-cup-trophy.jpg&amp;imgrefurl=http://blogs.houstonpress.com/hairballs/sports/soccer/&amp;usg=__D4q5oVLB-0wdGFdxZOZmpAhF51c=&amp;h=400&amp;w=300&amp;sz=21&amp;hl=en&amp;start=3&amp;sig2=XEGYvmg9DL6cDBwKxjdHmA&amp;itbs=1&amp;tbnid=hfEMEH7vPEzKQM:&amp;tbnh=124&amp;tbnw=93&amp;prev=/images?q=world+cup&amp;hl=en&amp;gbv=2&amp;tbs=isch:1&amp;ei=IQkFTOcMpIabA6uMlKQM" TargetMode="External"/><Relationship Id="rId10" Type="http://schemas.openxmlformats.org/officeDocument/2006/relationships/hyperlink" Target="http://www.google.co.uk/imgres?imgurl=http://www.donquijote.org/culture/spain/history/images/spanish_flag2.jpg&amp;imgrefurl=http://www.donquijote.org/culture/spain/history/flag.asp&amp;usg=__EezuqB3rXzLlCiRrElUkVR1mY5M=&amp;h=369&amp;w=600&amp;sz=25&amp;hl=en&amp;start=1&amp;sig2=8eATwMkG6SGhoYVO9vphCQ&amp;itbs=1&amp;tbnid=ZlyKoGuzsag35M:&amp;tbnh=83&amp;tbnw=135&amp;prev=/images?q=spanishflag&amp;hl=en&amp;gbv=2&amp;tbs=isch:1&amp;ei=IgoFTJyABKKImwPTn-2TAQ" TargetMode="External"/><Relationship Id="rId19" Type="http://schemas.openxmlformats.org/officeDocument/2006/relationships/image" Target="../media/image9.jpeg"/><Relationship Id="rId4" Type="http://schemas.openxmlformats.org/officeDocument/2006/relationships/hyperlink" Target="http://wwp.greenwichmeantime.com/time-zone/europe/uk/images/england-flag.jpg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://www.google.co.uk/imgres?imgurl=https://www.cia.gov/library/publications/the-world-factbook/graphics/flags/large/sf-lgflag.gif&amp;imgrefurl=https://www.cia.gov/library/publications/the-world-factbook/flags/flagtemplate_sf.html&amp;usg=__0lrknj5Cz0qTp9JGNh-eF_dCcnY=&amp;h=302&amp;w=496&amp;sz=9&amp;hl=en&amp;start=1&amp;sig2=vj2TQKhyuAriyZ9mituFUg&amp;itbs=1&amp;tbnid=v8JHqr76gJ_HDM:&amp;tbnh=79&amp;tbnw=130&amp;prev=/images?q=south+african+flag&amp;hl=en&amp;gbv=2&amp;tbs=isch:1&amp;ei=vwoFTNSbMqSQmwOMpP2ZAQ" TargetMode="External"/><Relationship Id="rId22" Type="http://schemas.openxmlformats.org/officeDocument/2006/relationships/hyperlink" Target="http://www.google.co.uk/imgres?imgurl=http://www.travelblog.org/World/flags/ag-lgflag.gif&amp;imgrefurl=http://www.travelblog.org/World/ag-flag2.html&amp;usg=__G1V43vCVe_K1odpaCO8VO5a-4XE=&amp;h=302&amp;w=457&amp;sz=4&amp;hl=en&amp;start=1&amp;sig2=l-736K1R4nuIi9TOxkEGWw&amp;itbs=1&amp;tbnid=jfL3BNwL7bpKRM:&amp;tbnh=85&amp;tbnw=128&amp;prev=/images?q=algerianflag&amp;hl=en&amp;gbv=2&amp;tbs=isch:1&amp;ei=egsFTKD7LqGkmwPsl_HFAw" TargetMode="External"/><Relationship Id="rId27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857375" y="1214438"/>
            <a:ext cx="5072063" cy="30718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6" name="Cloud Callout 45"/>
          <p:cNvSpPr/>
          <p:nvPr/>
        </p:nvSpPr>
        <p:spPr>
          <a:xfrm>
            <a:off x="6786563" y="2500313"/>
            <a:ext cx="2357437" cy="2000250"/>
          </a:xfrm>
          <a:prstGeom prst="cloudCallout">
            <a:avLst>
              <a:gd name="adj1" fmla="val -71862"/>
              <a:gd name="adj2" fmla="val 1162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5" name="Cloud Callout 44"/>
          <p:cNvSpPr/>
          <p:nvPr/>
        </p:nvSpPr>
        <p:spPr>
          <a:xfrm>
            <a:off x="6858000" y="1214422"/>
            <a:ext cx="2286000" cy="1500187"/>
          </a:xfrm>
          <a:prstGeom prst="cloudCallout">
            <a:avLst>
              <a:gd name="adj1" fmla="val -56317"/>
              <a:gd name="adj2" fmla="val 679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4" name="Cloud Callout 23"/>
          <p:cNvSpPr/>
          <p:nvPr/>
        </p:nvSpPr>
        <p:spPr>
          <a:xfrm>
            <a:off x="1" y="3571876"/>
            <a:ext cx="2000232" cy="1214436"/>
          </a:xfrm>
          <a:prstGeom prst="cloudCallout">
            <a:avLst>
              <a:gd name="adj1" fmla="val 67253"/>
              <a:gd name="adj2" fmla="val -13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1" name="Explosion 1 40"/>
          <p:cNvSpPr/>
          <p:nvPr/>
        </p:nvSpPr>
        <p:spPr>
          <a:xfrm>
            <a:off x="1285852" y="3714752"/>
            <a:ext cx="8143900" cy="2214578"/>
          </a:xfrm>
          <a:prstGeom prst="irregularSeal1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0" name="Cloud Callout 19"/>
          <p:cNvSpPr/>
          <p:nvPr/>
        </p:nvSpPr>
        <p:spPr>
          <a:xfrm>
            <a:off x="0" y="1214438"/>
            <a:ext cx="1785938" cy="1143000"/>
          </a:xfrm>
          <a:prstGeom prst="cloudCallout">
            <a:avLst>
              <a:gd name="adj1" fmla="val 62574"/>
              <a:gd name="adj2" fmla="val 32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2058" name="Picture 2" descr="http://blogs.timeslive.co.za/soccer/files/2009/12/2010-world-cup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1643063"/>
            <a:ext cx="1689100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643306" y="785794"/>
            <a:ext cx="1538518" cy="37862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9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?</a:t>
            </a:r>
          </a:p>
        </p:txBody>
      </p:sp>
      <p:pic>
        <p:nvPicPr>
          <p:cNvPr id="2060" name="Picture 6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287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8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5938" y="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0" descr="http://t2.gstatic.com/images?q=tbn:X_KmT0Z10cBvCM:http://www.pre-host.com/porosia/whois/images/german-flag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88" y="0"/>
            <a:ext cx="12954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2" descr="http://t2.gstatic.com/images?q=tbn:ZlyKoGuzsag35M:http://www.donquijote.org/culture/spain/history/images/spanish_flag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57750" y="0"/>
            <a:ext cx="12858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4" descr="http://t2.gstatic.com/images?q=tbn:7pWuBkV5Ky0vxM:http://www2.ohchr.org/english/bodies/images/Flags/prt.gif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7938" y="0"/>
            <a:ext cx="1200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6" descr="http://t3.gstatic.com/images?q=tbn:v8JHqr76gJ_HDM:https://www.cia.gov/library/publications/the-world-factbook/graphics/flags/large/sf-lgflag.gif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105525"/>
            <a:ext cx="12382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 descr="http://t1.gstatic.com/images?q=tbn:M6RVlmU1f5J9lM:http://www.appliedlanguage.com/flags_of_the_world/large_flag_of_brazil.gif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85938" y="6010275"/>
            <a:ext cx="12001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0" descr="http://t3.gstatic.com/images?q=tbn:OznrQ3RZGli_eM:http://www.mpressrecords.com/emailimages/Japan%2520flag.gif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86125" y="5981700"/>
            <a:ext cx="12382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2" descr="http://t1.gstatic.com/images?q=tbn:01GVy0qR8Bj9EM:http://tizona.files.wordpress.com/2008/01/australian-flag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714875" y="6005513"/>
            <a:ext cx="128270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4" descr="http://t3.gstatic.com/images?q=tbn:jfL3BNwL7bpKRM:http://www.travelblog.org/World/flags/ag-lgflag.gif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215063" y="5976938"/>
            <a:ext cx="132715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6" descr="http://t3.gstatic.com/images?q=tbn:xeGTqiJ6HUdodM:http://aworldofrecipes.net/countries/italy/italiansausagelasagna/italian-flag.gif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934325" y="0"/>
            <a:ext cx="12096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8" descr="http://t2.gstatic.com/images?q=tbn:G0pGRidOZB8fXM:http://www.tofocus.info/images/flags/argentina-flag.gif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786688" y="5983288"/>
            <a:ext cx="1357312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2" name="TextBox 18"/>
          <p:cNvSpPr txBox="1">
            <a:spLocks noChangeArrowheads="1"/>
          </p:cNvSpPr>
          <p:nvPr/>
        </p:nvSpPr>
        <p:spPr bwMode="auto">
          <a:xfrm>
            <a:off x="285750" y="1357313"/>
            <a:ext cx="22145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Meiner </a:t>
            </a:r>
          </a:p>
          <a:p>
            <a:r>
              <a:rPr lang="de-DE" b="1" dirty="0" smtClean="0">
                <a:latin typeface="Kristen ITC" pitchFamily="66" charset="0"/>
              </a:rPr>
              <a:t>Meinung </a:t>
            </a:r>
          </a:p>
          <a:p>
            <a:r>
              <a:rPr lang="de-DE" b="1" dirty="0" smtClean="0">
                <a:latin typeface="Kristen ITC" pitchFamily="66" charset="0"/>
              </a:rPr>
              <a:t>nach</a:t>
            </a:r>
            <a:r>
              <a:rPr lang="en-GB" b="1" dirty="0" smtClean="0">
                <a:latin typeface="Kristen ITC" pitchFamily="66" charset="0"/>
              </a:rPr>
              <a:t>,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1" name="Cloud Callout 20"/>
          <p:cNvSpPr/>
          <p:nvPr/>
        </p:nvSpPr>
        <p:spPr>
          <a:xfrm>
            <a:off x="0" y="2428868"/>
            <a:ext cx="1857375" cy="1143008"/>
          </a:xfrm>
          <a:prstGeom prst="cloudCallout">
            <a:avLst>
              <a:gd name="adj1" fmla="val 72072"/>
              <a:gd name="adj2" fmla="val -52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074" name="TextBox 22"/>
          <p:cNvSpPr txBox="1">
            <a:spLocks noChangeArrowheads="1"/>
          </p:cNvSpPr>
          <p:nvPr/>
        </p:nvSpPr>
        <p:spPr bwMode="auto">
          <a:xfrm>
            <a:off x="357158" y="2500306"/>
            <a:ext cx="11430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Ich glaube daß ..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75" name="TextBox 24"/>
          <p:cNvSpPr txBox="1">
            <a:spLocks noChangeArrowheads="1"/>
          </p:cNvSpPr>
          <p:nvPr/>
        </p:nvSpPr>
        <p:spPr bwMode="auto">
          <a:xfrm>
            <a:off x="214282" y="3714752"/>
            <a:ext cx="2071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Ich denke</a:t>
            </a:r>
          </a:p>
          <a:p>
            <a:r>
              <a:rPr lang="de-DE" b="1" dirty="0" smtClean="0">
                <a:latin typeface="Kristen ITC" pitchFamily="66" charset="0"/>
              </a:rPr>
              <a:t>daß...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76" name="TextBox 26"/>
          <p:cNvSpPr txBox="1">
            <a:spLocks noChangeArrowheads="1"/>
          </p:cNvSpPr>
          <p:nvPr/>
        </p:nvSpPr>
        <p:spPr bwMode="auto">
          <a:xfrm>
            <a:off x="0" y="857250"/>
            <a:ext cx="164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England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077" name="TextBox 27"/>
          <p:cNvSpPr txBox="1">
            <a:spLocks noChangeArrowheads="1"/>
          </p:cNvSpPr>
          <p:nvPr/>
        </p:nvSpPr>
        <p:spPr bwMode="auto">
          <a:xfrm>
            <a:off x="1785938" y="857250"/>
            <a:ext cx="1500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Frankreich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78" name="TextBox 28"/>
          <p:cNvSpPr txBox="1">
            <a:spLocks noChangeArrowheads="1"/>
          </p:cNvSpPr>
          <p:nvPr/>
        </p:nvSpPr>
        <p:spPr bwMode="auto">
          <a:xfrm>
            <a:off x="0" y="5500688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Süd Afrika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79" name="TextBox 29"/>
          <p:cNvSpPr txBox="1">
            <a:spLocks noChangeArrowheads="1"/>
          </p:cNvSpPr>
          <p:nvPr/>
        </p:nvSpPr>
        <p:spPr bwMode="auto">
          <a:xfrm>
            <a:off x="1785938" y="5500688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Brasilien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80" name="TextBox 30"/>
          <p:cNvSpPr txBox="1">
            <a:spLocks noChangeArrowheads="1"/>
          </p:cNvSpPr>
          <p:nvPr/>
        </p:nvSpPr>
        <p:spPr bwMode="auto">
          <a:xfrm>
            <a:off x="3214688" y="5429250"/>
            <a:ext cx="207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Japan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081" name="TextBox 31"/>
          <p:cNvSpPr txBox="1">
            <a:spLocks noChangeArrowheads="1"/>
          </p:cNvSpPr>
          <p:nvPr/>
        </p:nvSpPr>
        <p:spPr bwMode="auto">
          <a:xfrm>
            <a:off x="4643438" y="5500688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Australien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82" name="TextBox 32"/>
          <p:cNvSpPr txBox="1">
            <a:spLocks noChangeArrowheads="1"/>
          </p:cNvSpPr>
          <p:nvPr/>
        </p:nvSpPr>
        <p:spPr bwMode="auto">
          <a:xfrm>
            <a:off x="6215074" y="5429264"/>
            <a:ext cx="1140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Algerien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83" name="TextBox 33"/>
          <p:cNvSpPr txBox="1">
            <a:spLocks noChangeArrowheads="1"/>
          </p:cNvSpPr>
          <p:nvPr/>
        </p:nvSpPr>
        <p:spPr bwMode="auto">
          <a:xfrm>
            <a:off x="7500938" y="5500688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Argentina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084" name="TextBox 34"/>
          <p:cNvSpPr txBox="1">
            <a:spLocks noChangeArrowheads="1"/>
          </p:cNvSpPr>
          <p:nvPr/>
        </p:nvSpPr>
        <p:spPr bwMode="auto">
          <a:xfrm>
            <a:off x="3143250" y="857250"/>
            <a:ext cx="16430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Deutschland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085" name="TextBox 35"/>
          <p:cNvSpPr txBox="1">
            <a:spLocks noChangeArrowheads="1"/>
          </p:cNvSpPr>
          <p:nvPr/>
        </p:nvSpPr>
        <p:spPr bwMode="auto">
          <a:xfrm>
            <a:off x="4857750" y="857250"/>
            <a:ext cx="1357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Spanien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86" name="TextBox 36"/>
          <p:cNvSpPr txBox="1">
            <a:spLocks noChangeArrowheads="1"/>
          </p:cNvSpPr>
          <p:nvPr/>
        </p:nvSpPr>
        <p:spPr bwMode="auto">
          <a:xfrm>
            <a:off x="6215063" y="857250"/>
            <a:ext cx="164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>
                <a:latin typeface="Kristen ITC" pitchFamily="66" charset="0"/>
              </a:rPr>
              <a:t>Portugal</a:t>
            </a:r>
            <a:endParaRPr lang="en-GB" b="1" dirty="0">
              <a:latin typeface="Kristen ITC" pitchFamily="66" charset="0"/>
            </a:endParaRPr>
          </a:p>
        </p:txBody>
      </p:sp>
      <p:sp>
        <p:nvSpPr>
          <p:cNvPr id="2087" name="TextBox 37"/>
          <p:cNvSpPr txBox="1">
            <a:spLocks noChangeArrowheads="1"/>
          </p:cNvSpPr>
          <p:nvPr/>
        </p:nvSpPr>
        <p:spPr bwMode="auto">
          <a:xfrm>
            <a:off x="7858125" y="857250"/>
            <a:ext cx="107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 smtClean="0">
                <a:latin typeface="Kristen ITC" pitchFamily="66" charset="0"/>
              </a:rPr>
              <a:t>Italien</a:t>
            </a:r>
            <a:endParaRPr lang="de-DE" b="1" dirty="0">
              <a:latin typeface="Kristen ITC" pitchFamily="66" charset="0"/>
            </a:endParaRPr>
          </a:p>
        </p:txBody>
      </p:sp>
      <p:sp>
        <p:nvSpPr>
          <p:cNvPr id="2088" name="TextBox 39"/>
          <p:cNvSpPr txBox="1">
            <a:spLocks noChangeArrowheads="1"/>
          </p:cNvSpPr>
          <p:nvPr/>
        </p:nvSpPr>
        <p:spPr bwMode="auto">
          <a:xfrm>
            <a:off x="2714625" y="4500563"/>
            <a:ext cx="5429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 smtClean="0">
                <a:latin typeface="Kristen ITC" pitchFamily="66" charset="0"/>
              </a:rPr>
              <a:t>wird... die Weltmeisterschaft gewinnen!</a:t>
            </a:r>
          </a:p>
          <a:p>
            <a:r>
              <a:rPr lang="de-DE" sz="2000" b="1" dirty="0" smtClean="0">
                <a:latin typeface="Kristen ITC" pitchFamily="66" charset="0"/>
              </a:rPr>
              <a:t>...die Weltmeisterschaft gewinnen wird!</a:t>
            </a:r>
            <a:endParaRPr lang="de-DE" sz="2000" b="1" dirty="0">
              <a:latin typeface="Kristen ITC" pitchFamily="66" charset="0"/>
            </a:endParaRPr>
          </a:p>
        </p:txBody>
      </p:sp>
      <p:sp>
        <p:nvSpPr>
          <p:cNvPr id="2089" name="TextBox 42"/>
          <p:cNvSpPr txBox="1">
            <a:spLocks noChangeArrowheads="1"/>
          </p:cNvSpPr>
          <p:nvPr/>
        </p:nvSpPr>
        <p:spPr bwMode="auto">
          <a:xfrm>
            <a:off x="7143750" y="1428750"/>
            <a:ext cx="20002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latin typeface="Kristen ITC" pitchFamily="66" charset="0"/>
              </a:rPr>
              <a:t>Ja</a:t>
            </a:r>
            <a:r>
              <a:rPr lang="en-GB" sz="2000" b="1" dirty="0" smtClean="0">
                <a:latin typeface="Kristen ITC" pitchFamily="66" charset="0"/>
              </a:rPr>
              <a:t>, </a:t>
            </a:r>
            <a:r>
              <a:rPr lang="en-GB" sz="2000" b="1" dirty="0" err="1" smtClean="0">
                <a:latin typeface="Kristen ITC" pitchFamily="66" charset="0"/>
              </a:rPr>
              <a:t>ich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endParaRPr lang="en-GB" sz="2000" b="1" dirty="0" smtClean="0">
              <a:latin typeface="Kristen ITC" pitchFamily="66" charset="0"/>
            </a:endParaRPr>
          </a:p>
          <a:p>
            <a:r>
              <a:rPr lang="en-GB" sz="2000" b="1" dirty="0" err="1" smtClean="0">
                <a:latin typeface="Kristen ITC" pitchFamily="66" charset="0"/>
              </a:rPr>
              <a:t>stimme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r>
              <a:rPr lang="en-GB" sz="2000" b="1" dirty="0" err="1" smtClean="0">
                <a:latin typeface="Kristen ITC" pitchFamily="66" charset="0"/>
              </a:rPr>
              <a:t>damit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endParaRPr lang="en-GB" sz="2000" b="1" dirty="0" smtClean="0">
              <a:latin typeface="Kristen ITC" pitchFamily="66" charset="0"/>
            </a:endParaRPr>
          </a:p>
          <a:p>
            <a:r>
              <a:rPr lang="en-GB" sz="2000" b="1" dirty="0" err="1" smtClean="0">
                <a:latin typeface="Kristen ITC" pitchFamily="66" charset="0"/>
              </a:rPr>
              <a:t>überein</a:t>
            </a:r>
            <a:endParaRPr lang="en-GB" sz="2000" b="1" dirty="0">
              <a:latin typeface="Kristen ITC" pitchFamily="66" charset="0"/>
            </a:endParaRPr>
          </a:p>
        </p:txBody>
      </p:sp>
      <p:sp>
        <p:nvSpPr>
          <p:cNvPr id="2090" name="TextBox 43"/>
          <p:cNvSpPr txBox="1">
            <a:spLocks noChangeArrowheads="1"/>
          </p:cNvSpPr>
          <p:nvPr/>
        </p:nvSpPr>
        <p:spPr bwMode="auto">
          <a:xfrm>
            <a:off x="7215188" y="2857500"/>
            <a:ext cx="19288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 smtClean="0">
                <a:latin typeface="Kristen ITC" pitchFamily="66" charset="0"/>
              </a:rPr>
              <a:t>Nein, </a:t>
            </a:r>
            <a:r>
              <a:rPr lang="en-GB" sz="2000" b="1" dirty="0" err="1" smtClean="0">
                <a:latin typeface="Kristen ITC" pitchFamily="66" charset="0"/>
              </a:rPr>
              <a:t>ich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r>
              <a:rPr lang="en-GB" sz="2000" b="1" dirty="0" err="1" smtClean="0">
                <a:latin typeface="Kristen ITC" pitchFamily="66" charset="0"/>
              </a:rPr>
              <a:t>stimme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r>
              <a:rPr lang="en-GB" sz="2000" b="1" dirty="0" err="1" smtClean="0">
                <a:latin typeface="Kristen ITC" pitchFamily="66" charset="0"/>
              </a:rPr>
              <a:t>nicht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r>
              <a:rPr lang="en-GB" sz="2000" b="1" dirty="0" err="1" smtClean="0">
                <a:latin typeface="Kristen ITC" pitchFamily="66" charset="0"/>
              </a:rPr>
              <a:t>damit</a:t>
            </a:r>
            <a:r>
              <a:rPr lang="en-GB" sz="2000" b="1" dirty="0" smtClean="0">
                <a:latin typeface="Kristen ITC" pitchFamily="66" charset="0"/>
              </a:rPr>
              <a:t> </a:t>
            </a:r>
            <a:endParaRPr lang="en-GB" sz="2000" b="1" dirty="0" smtClean="0">
              <a:latin typeface="Kristen ITC" pitchFamily="66" charset="0"/>
            </a:endParaRPr>
          </a:p>
          <a:p>
            <a:r>
              <a:rPr lang="en-GB" sz="2000" b="1" smtClean="0">
                <a:latin typeface="Kristen ITC" pitchFamily="66" charset="0"/>
              </a:rPr>
              <a:t>über</a:t>
            </a:r>
            <a:r>
              <a:rPr lang="en-GB" sz="2000" b="1" smtClean="0">
                <a:latin typeface="Kristen ITC" pitchFamily="66" charset="0"/>
              </a:rPr>
              <a:t>ein</a:t>
            </a:r>
            <a:endParaRPr lang="en-GB" sz="2000" b="1" dirty="0">
              <a:latin typeface="Kristen ITC" pitchFamily="66" charset="0"/>
            </a:endParaRPr>
          </a:p>
        </p:txBody>
      </p:sp>
      <p:pic>
        <p:nvPicPr>
          <p:cNvPr id="2091" name="Picture 4" descr="http://t0.gstatic.com/images?q=tbn:hfEMEH7vPEzKQM:http://blogs.houstonpress.com/hairballs/world-cup-trophy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929188" y="1500188"/>
            <a:ext cx="174783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51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sghani</dc:creator>
  <cp:lastModifiedBy>rosemary</cp:lastModifiedBy>
  <cp:revision>9</cp:revision>
  <dcterms:created xsi:type="dcterms:W3CDTF">2010-06-01T13:20:05Z</dcterms:created>
  <dcterms:modified xsi:type="dcterms:W3CDTF">2010-06-08T17:51:15Z</dcterms:modified>
</cp:coreProperties>
</file>