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60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4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audio1.wav>
</file>

<file path=ppt/media/image1.jpe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C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2828EE-5F29-4F79-983D-B4E3C58F6C41}" type="datetimeFigureOut">
              <a:rPr lang="en-US" smtClean="0"/>
              <a:pPr/>
              <a:t>5/30/2014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9CF392-7CCC-4C44-BC8A-E12DCEA0068A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.uk/imgres?imgurl=http://blogs.houstonpress.com/hairballs/world-cup-trophy.jpg&amp;imgrefurl=http://blogs.houstonpress.com/hairballs/sports/soccer/&amp;usg=__D4q5oVLB-0wdGFdxZOZmpAhF51c=&amp;h=400&amp;w=300&amp;sz=21&amp;hl=en&amp;start=3&amp;sig2=XEGYvmg9DL6cDBwKxjdHmA&amp;itbs=1&amp;tbnid=hfEMEH7vPEzKQM:&amp;tbnh=124&amp;tbnw=93&amp;prev=/images?q=world+cup&amp;hl=en&amp;gbv=2&amp;tbs=isch:1&amp;ei=IQkFTOcMpIabA6uMlKQM" TargetMode="Externa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2.jpeg"/><Relationship Id="rId5" Type="http://schemas.openxmlformats.org/officeDocument/2006/relationships/hyperlink" Target="https://www.google.co.uk/url?q=http://en.wikipedia.org/wiki/2014_FIFA_World_Cup&amp;sa=U&amp;ei=oa-FU8K9IsGZPZ3vgOAH&amp;ved=0CDAQ9QEwAA&amp;sig2=rtci-TVJI6kt5GPo2MkEuA&amp;usg=AFQjCNFJdZbHS3NCt0PE4u6sIbcOkCvj1A" TargetMode="External"/><Relationship Id="rId4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hyperlink" Target="https://www.google.co.uk/url?q=http://en.mascot.fifa.com/&amp;sa=U&amp;ei=FLCFU7qqG8evPM_kgMAL&amp;ved=0CDwQ9QEwBg&amp;sig2=MZKEQPOMdLijhAW6wYaLdA&amp;usg=AFQjCNFeukO8Ib1-Hg82mp-Mb9EWmsU2Cw" TargetMode="Externa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.uk/imgres?imgurl=http://blogs.houstonpress.com/hairballs/world-cup-trophy.jpg&amp;imgrefurl=http://blogs.houstonpress.com/hairballs/sports/soccer/&amp;usg=__D4q5oVLB-0wdGFdxZOZmpAhF51c=&amp;h=400&amp;w=300&amp;sz=21&amp;hl=en&amp;start=3&amp;sig2=XEGYvmg9DL6cDBwKxjdHmA&amp;itbs=1&amp;tbnid=hfEMEH7vPEzKQM:&amp;tbnh=124&amp;tbnw=93&amp;prev=/images?q=world+cup&amp;hl=en&amp;gbv=2&amp;tbs=isch:1&amp;ei=IQkFTOcMpIabA6uMlKQM" TargetMode="Externa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2.jpeg"/><Relationship Id="rId5" Type="http://schemas.openxmlformats.org/officeDocument/2006/relationships/hyperlink" Target="https://www.google.co.uk/url?q=http://en.wikipedia.org/wiki/2014_FIFA_World_Cup&amp;sa=U&amp;ei=oa-FU8K9IsGZPZ3vgOAH&amp;ved=0CDAQ9QEwAA&amp;sig2=rtci-TVJI6kt5GPo2MkEuA&amp;usg=AFQjCNFJdZbHS3NCt0PE4u6sIbcOkCvj1A" TargetMode="External"/><Relationship Id="rId4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Oval Callout 20"/>
          <p:cNvSpPr/>
          <p:nvPr/>
        </p:nvSpPr>
        <p:spPr>
          <a:xfrm>
            <a:off x="214282" y="4857760"/>
            <a:ext cx="4071934" cy="1357322"/>
          </a:xfrm>
          <a:prstGeom prst="wedgeEllipseCallout">
            <a:avLst/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Callout 19"/>
          <p:cNvSpPr/>
          <p:nvPr/>
        </p:nvSpPr>
        <p:spPr>
          <a:xfrm>
            <a:off x="4500562" y="4929198"/>
            <a:ext cx="4143404" cy="1285860"/>
          </a:xfrm>
          <a:prstGeom prst="wedgeEllipseCallout">
            <a:avLst>
              <a:gd name="adj1" fmla="val 41420"/>
              <a:gd name="adj2" fmla="val 47288"/>
            </a:avLst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Callout 18"/>
          <p:cNvSpPr/>
          <p:nvPr/>
        </p:nvSpPr>
        <p:spPr>
          <a:xfrm>
            <a:off x="4071934" y="3643314"/>
            <a:ext cx="4500594" cy="857256"/>
          </a:xfrm>
          <a:prstGeom prst="wedgeEllipseCallout">
            <a:avLst>
              <a:gd name="adj1" fmla="val 48967"/>
              <a:gd name="adj2" fmla="val 45296"/>
            </a:avLst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Callout 17"/>
          <p:cNvSpPr/>
          <p:nvPr/>
        </p:nvSpPr>
        <p:spPr>
          <a:xfrm>
            <a:off x="0" y="3857628"/>
            <a:ext cx="4143372" cy="857256"/>
          </a:xfrm>
          <a:prstGeom prst="wedgeEllipseCallout">
            <a:avLst/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Callout 16"/>
          <p:cNvSpPr/>
          <p:nvPr/>
        </p:nvSpPr>
        <p:spPr>
          <a:xfrm>
            <a:off x="4000496" y="2500306"/>
            <a:ext cx="4929222" cy="1214446"/>
          </a:xfrm>
          <a:prstGeom prst="wedgeEllipseCallout">
            <a:avLst>
              <a:gd name="adj1" fmla="val 49181"/>
              <a:gd name="adj2" fmla="val 32140"/>
            </a:avLst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Callout 15"/>
          <p:cNvSpPr/>
          <p:nvPr/>
        </p:nvSpPr>
        <p:spPr>
          <a:xfrm>
            <a:off x="0" y="2571744"/>
            <a:ext cx="4429156" cy="1143008"/>
          </a:xfrm>
          <a:prstGeom prst="wedgeEllipseCallout">
            <a:avLst>
              <a:gd name="adj1" fmla="val -48138"/>
              <a:gd name="adj2" fmla="val 66371"/>
            </a:avLst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Callout 14"/>
          <p:cNvSpPr/>
          <p:nvPr/>
        </p:nvSpPr>
        <p:spPr>
          <a:xfrm>
            <a:off x="2500298" y="1500174"/>
            <a:ext cx="3857652" cy="1143008"/>
          </a:xfrm>
          <a:prstGeom prst="wedgeEllipseCallout">
            <a:avLst>
              <a:gd name="adj1" fmla="val 55248"/>
              <a:gd name="adj2" fmla="val -23951"/>
            </a:avLst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Oval Callout 13"/>
          <p:cNvSpPr/>
          <p:nvPr/>
        </p:nvSpPr>
        <p:spPr>
          <a:xfrm>
            <a:off x="2357422" y="0"/>
            <a:ext cx="4286280" cy="1428760"/>
          </a:xfrm>
          <a:prstGeom prst="wedgeEllipseCallout">
            <a:avLst/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5" name="Picture 4" descr="http://t0.gstatic.com/images?q=tbn:hfEMEH7vPEzKQM:http://blogs.houstonpress.com/hairballs/world-cup-trophy.jp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6929454" y="214290"/>
            <a:ext cx="1747999" cy="2071702"/>
          </a:xfrm>
          <a:prstGeom prst="rect">
            <a:avLst/>
          </a:prstGeom>
          <a:noFill/>
        </p:spPr>
      </p:pic>
      <p:sp>
        <p:nvSpPr>
          <p:cNvPr id="6" name="TextBox 5"/>
          <p:cNvSpPr txBox="1"/>
          <p:nvPr/>
        </p:nvSpPr>
        <p:spPr>
          <a:xfrm>
            <a:off x="3071802" y="357166"/>
            <a:ext cx="328614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err="1" smtClean="0">
                <a:latin typeface="Kristen ITC" pitchFamily="66" charset="0"/>
              </a:rPr>
              <a:t>Quelles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équipes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vont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demain</a:t>
            </a:r>
            <a:r>
              <a:rPr lang="en-GB" sz="2400" b="1" dirty="0" smtClean="0">
                <a:latin typeface="Kristen ITC" pitchFamily="66" charset="0"/>
              </a:rPr>
              <a:t>?</a:t>
            </a:r>
          </a:p>
          <a:p>
            <a:endParaRPr lang="en-GB" sz="2400" b="1" dirty="0">
              <a:latin typeface="Kristen ITC" pitchFamily="66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071802" y="1785926"/>
            <a:ext cx="314327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err="1" smtClean="0">
                <a:latin typeface="Kristen ITC" pitchFamily="66" charset="0"/>
              </a:rPr>
              <a:t>Où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est-ce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qu’on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57158" y="2714620"/>
            <a:ext cx="421484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smtClean="0">
                <a:latin typeface="Kristen ITC" pitchFamily="66" charset="0"/>
              </a:rPr>
              <a:t>A ton avis qui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bien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572000" y="2714620"/>
            <a:ext cx="428628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smtClean="0">
                <a:latin typeface="Kristen ITC" pitchFamily="66" charset="0"/>
              </a:rPr>
              <a:t>A ton avis qui ne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pas </a:t>
            </a:r>
            <a:r>
              <a:rPr lang="en-GB" sz="2400" b="1" dirty="0" err="1" smtClean="0">
                <a:latin typeface="Kristen ITC" pitchFamily="66" charset="0"/>
              </a:rPr>
              <a:t>bien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285720" y="4071942"/>
            <a:ext cx="414340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smtClean="0">
                <a:latin typeface="Kristen ITC" pitchFamily="66" charset="0"/>
              </a:rPr>
              <a:t>Qui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marquer</a:t>
            </a:r>
            <a:r>
              <a:rPr lang="en-GB" sz="2400" b="1" dirty="0" smtClean="0">
                <a:latin typeface="Kristen ITC" pitchFamily="66" charset="0"/>
              </a:rPr>
              <a:t> un but?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643438" y="4000504"/>
            <a:ext cx="414340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smtClean="0">
                <a:latin typeface="Kristen ITC" pitchFamily="66" charset="0"/>
              </a:rPr>
              <a:t>Qui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gagner</a:t>
            </a:r>
            <a:r>
              <a:rPr lang="en-GB" sz="2400" b="1" dirty="0" smtClean="0">
                <a:latin typeface="Kristen ITC" pitchFamily="66" charset="0"/>
              </a:rPr>
              <a:t> le match?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00034" y="5143512"/>
            <a:ext cx="400052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err="1" smtClean="0">
                <a:latin typeface="Kristen ITC" pitchFamily="66" charset="0"/>
              </a:rPr>
              <a:t>Qu’est-ce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que</a:t>
            </a:r>
            <a:r>
              <a:rPr lang="en-GB" sz="2400" b="1" dirty="0" smtClean="0">
                <a:latin typeface="Kristen ITC" pitchFamily="66" charset="0"/>
              </a:rPr>
              <a:t> sera le </a:t>
            </a:r>
            <a:r>
              <a:rPr lang="en-GB" sz="2400" b="1" dirty="0" err="1" smtClean="0">
                <a:latin typeface="Kristen ITC" pitchFamily="66" charset="0"/>
              </a:rPr>
              <a:t>résultat</a:t>
            </a:r>
            <a:r>
              <a:rPr lang="en-GB" sz="2400" b="1" dirty="0" smtClean="0">
                <a:latin typeface="Kristen ITC" pitchFamily="66" charset="0"/>
              </a:rPr>
              <a:t>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929190" y="5214950"/>
            <a:ext cx="38576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smtClean="0">
                <a:latin typeface="Kristen ITC" pitchFamily="66" charset="0"/>
              </a:rPr>
              <a:t>A ton avis, comment sera le match?</a:t>
            </a:r>
            <a:endParaRPr lang="en-GB" sz="2400" b="1" dirty="0">
              <a:latin typeface="Kristen ITC" pitchFamily="66" charset="0"/>
            </a:endParaRPr>
          </a:p>
        </p:txBody>
      </p:sp>
      <p:pic>
        <p:nvPicPr>
          <p:cNvPr id="3074" name="Picture 2" descr="https://encrypted-tbn1.gstatic.com/images?q=tbn:ANd9GcST04gNuvUXt2TtgRDmkInUZ-9USERfnqYal-vJH9K8p4OjSCI9KN_g-Xo">
            <a:hlinkClick r:id="rId5"/>
          </p:cNvPr>
          <p:cNvPicPr>
            <a:picLocks noChangeAspect="1" noChangeArrowheads="1"/>
          </p:cNvPicPr>
          <p:nvPr/>
        </p:nvPicPr>
        <p:blipFill>
          <a:blip r:embed="rId6" cstate="print"/>
          <a:srcRect/>
          <a:stretch>
            <a:fillRect/>
          </a:stretch>
        </p:blipFill>
        <p:spPr bwMode="auto">
          <a:xfrm>
            <a:off x="395536" y="188640"/>
            <a:ext cx="1728192" cy="2232248"/>
          </a:xfrm>
          <a:prstGeom prst="rect">
            <a:avLst/>
          </a:prstGeom>
          <a:noFill/>
        </p:spPr>
      </p:pic>
    </p:spTree>
  </p:cSld>
  <p:clrMapOvr>
    <a:masterClrMapping/>
  </p:clrMapOvr>
  <p:transition spd="med">
    <p:dissolve/>
    <p:sndAc>
      <p:stSnd>
        <p:snd r:embed="rId2" name="applaus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loud Callout 3"/>
          <p:cNvSpPr/>
          <p:nvPr/>
        </p:nvSpPr>
        <p:spPr>
          <a:xfrm>
            <a:off x="179512" y="-214338"/>
            <a:ext cx="8712968" cy="5572164"/>
          </a:xfrm>
          <a:prstGeom prst="cloudCallout">
            <a:avLst>
              <a:gd name="adj1" fmla="val 28474"/>
              <a:gd name="adj2" fmla="val 60014"/>
            </a:avLst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extBox 1"/>
          <p:cNvSpPr txBox="1"/>
          <p:nvPr/>
        </p:nvSpPr>
        <p:spPr>
          <a:xfrm>
            <a:off x="1259632" y="764704"/>
            <a:ext cx="6858048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err="1" smtClean="0">
                <a:latin typeface="Kristen ITC" pitchFamily="66" charset="0"/>
              </a:rPr>
              <a:t>Jeudi</a:t>
            </a:r>
            <a:r>
              <a:rPr lang="en-GB" sz="2400" b="1" dirty="0" smtClean="0">
                <a:latin typeface="Kristen ITC" pitchFamily="66" charset="0"/>
              </a:rPr>
              <a:t> le 12 </a:t>
            </a:r>
            <a:r>
              <a:rPr lang="en-GB" sz="2400" b="1" dirty="0" err="1" smtClean="0">
                <a:latin typeface="Kristen ITC" pitchFamily="66" charset="0"/>
              </a:rPr>
              <a:t>juin</a:t>
            </a:r>
            <a:r>
              <a:rPr lang="en-GB" sz="2400" b="1" dirty="0" smtClean="0">
                <a:latin typeface="Kristen ITC" pitchFamily="66" charset="0"/>
              </a:rPr>
              <a:t> le </a:t>
            </a:r>
            <a:r>
              <a:rPr lang="en-GB" sz="2400" b="1" dirty="0" err="1" smtClean="0">
                <a:latin typeface="Kristen ITC" pitchFamily="66" charset="0"/>
              </a:rPr>
              <a:t>Brésil</a:t>
            </a:r>
            <a:r>
              <a:rPr lang="en-GB" sz="2400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contre</a:t>
            </a:r>
            <a:r>
              <a:rPr lang="en-GB" sz="2400" b="1" dirty="0">
                <a:latin typeface="Kristen ITC" pitchFamily="66" charset="0"/>
              </a:rPr>
              <a:t> </a:t>
            </a:r>
            <a:r>
              <a:rPr lang="en-GB" sz="2400" b="1" dirty="0" smtClean="0">
                <a:latin typeface="Kristen ITC" pitchFamily="66" charset="0"/>
              </a:rPr>
              <a:t>la </a:t>
            </a:r>
            <a:r>
              <a:rPr lang="en-GB" sz="2400" b="1" dirty="0" err="1" smtClean="0">
                <a:latin typeface="Kristen ITC" pitchFamily="66" charset="0"/>
              </a:rPr>
              <a:t>Croatie</a:t>
            </a:r>
            <a:r>
              <a:rPr lang="en-GB" sz="2400" b="1" dirty="0" smtClean="0">
                <a:latin typeface="Kristen ITC" pitchFamily="66" charset="0"/>
              </a:rPr>
              <a:t>. On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 au </a:t>
            </a:r>
            <a:r>
              <a:rPr lang="en-GB" sz="2400" b="1" dirty="0" err="1" smtClean="0">
                <a:latin typeface="Kristen ITC" pitchFamily="66" charset="0"/>
              </a:rPr>
              <a:t>stade</a:t>
            </a:r>
            <a:r>
              <a:rPr lang="en-GB" sz="2400" b="1" dirty="0" smtClean="0">
                <a:latin typeface="Kristen ITC" pitchFamily="66" charset="0"/>
              </a:rPr>
              <a:t> “Sao Paulo” à Sao Paulo. Selon </a:t>
            </a:r>
            <a:r>
              <a:rPr lang="en-GB" sz="2400" b="1" dirty="0" err="1" smtClean="0">
                <a:latin typeface="Kristen ITC" pitchFamily="66" charset="0"/>
              </a:rPr>
              <a:t>moi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Neymar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bien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 pour le </a:t>
            </a:r>
            <a:r>
              <a:rPr lang="en-GB" sz="2400" b="1" dirty="0" err="1" smtClean="0">
                <a:latin typeface="Kristen ITC" pitchFamily="66" charset="0"/>
              </a:rPr>
              <a:t>Brésil</a:t>
            </a:r>
            <a:r>
              <a:rPr lang="en-GB" sz="2400" b="1" dirty="0" smtClean="0">
                <a:latin typeface="Kristen ITC" pitchFamily="66" charset="0"/>
              </a:rPr>
              <a:t> et Luca </a:t>
            </a:r>
            <a:r>
              <a:rPr lang="en-GB" sz="2400" b="1" dirty="0" err="1" smtClean="0">
                <a:latin typeface="Kristen ITC" pitchFamily="66" charset="0"/>
              </a:rPr>
              <a:t>Modric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bien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 pour la </a:t>
            </a:r>
            <a:r>
              <a:rPr lang="en-GB" sz="2400" b="1" dirty="0" err="1" smtClean="0">
                <a:latin typeface="Kristen ITC" pitchFamily="66" charset="0"/>
              </a:rPr>
              <a:t>Croatie</a:t>
            </a:r>
            <a:r>
              <a:rPr lang="en-GB" sz="2400" b="1" dirty="0" smtClean="0">
                <a:latin typeface="Kristen ITC" pitchFamily="66" charset="0"/>
              </a:rPr>
              <a:t>. Par </a:t>
            </a:r>
            <a:r>
              <a:rPr lang="en-GB" sz="2400" b="1" dirty="0" err="1" smtClean="0">
                <a:latin typeface="Kristen ITC" pitchFamily="66" charset="0"/>
              </a:rPr>
              <a:t>contre</a:t>
            </a:r>
            <a:r>
              <a:rPr lang="en-GB" sz="2400" b="1" dirty="0" smtClean="0">
                <a:latin typeface="Kristen ITC" pitchFamily="66" charset="0"/>
              </a:rPr>
              <a:t>, à </a:t>
            </a:r>
            <a:r>
              <a:rPr lang="en-GB" sz="2400" b="1" dirty="0" err="1" smtClean="0">
                <a:latin typeface="Kristen ITC" pitchFamily="66" charset="0"/>
              </a:rPr>
              <a:t>mon</a:t>
            </a:r>
            <a:r>
              <a:rPr lang="en-GB" sz="2400" b="1" dirty="0" smtClean="0">
                <a:latin typeface="Kristen ITC" pitchFamily="66" charset="0"/>
              </a:rPr>
              <a:t> avis </a:t>
            </a:r>
            <a:r>
              <a:rPr lang="en-GB" sz="2400" b="1" dirty="0" err="1" smtClean="0">
                <a:latin typeface="Kristen ITC" pitchFamily="66" charset="0"/>
              </a:rPr>
              <a:t>Ivica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Olic</a:t>
            </a:r>
            <a:r>
              <a:rPr lang="en-GB" sz="2400" b="1" dirty="0" smtClean="0">
                <a:latin typeface="Kristen ITC" pitchFamily="66" charset="0"/>
              </a:rPr>
              <a:t> ne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pas </a:t>
            </a:r>
            <a:r>
              <a:rPr lang="en-GB" sz="2400" b="1" dirty="0" err="1" smtClean="0">
                <a:latin typeface="Kristen ITC" pitchFamily="66" charset="0"/>
              </a:rPr>
              <a:t>bien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 pour la </a:t>
            </a:r>
            <a:r>
              <a:rPr lang="en-GB" sz="2400" b="1" dirty="0" err="1" smtClean="0">
                <a:latin typeface="Kristen ITC" pitchFamily="66" charset="0"/>
              </a:rPr>
              <a:t>Croatie</a:t>
            </a:r>
            <a:r>
              <a:rPr lang="en-GB" sz="2400" b="1" dirty="0" smtClean="0">
                <a:latin typeface="Kristen ITC" pitchFamily="66" charset="0"/>
              </a:rPr>
              <a:t>. </a:t>
            </a:r>
            <a:r>
              <a:rPr lang="en-GB" sz="2400" b="1" dirty="0" err="1" smtClean="0">
                <a:latin typeface="Kristen ITC" pitchFamily="66" charset="0"/>
              </a:rPr>
              <a:t>J’éspère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que</a:t>
            </a:r>
            <a:r>
              <a:rPr lang="en-GB" sz="2400" b="1" dirty="0" smtClean="0">
                <a:latin typeface="Kristen ITC" pitchFamily="66" charset="0"/>
              </a:rPr>
              <a:t> le </a:t>
            </a:r>
            <a:r>
              <a:rPr lang="en-GB" sz="2400" b="1" dirty="0" err="1" smtClean="0">
                <a:latin typeface="Kristen ITC" pitchFamily="66" charset="0"/>
              </a:rPr>
              <a:t>Brésil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marquer</a:t>
            </a:r>
            <a:r>
              <a:rPr lang="en-GB" sz="2400" b="1" dirty="0" smtClean="0">
                <a:latin typeface="Kristen ITC" pitchFamily="66" charset="0"/>
              </a:rPr>
              <a:t> un but, et </a:t>
            </a:r>
            <a:r>
              <a:rPr lang="en-GB" sz="2400" b="1" dirty="0" err="1" smtClean="0">
                <a:latin typeface="Kristen ITC" pitchFamily="66" charset="0"/>
              </a:rPr>
              <a:t>que</a:t>
            </a:r>
            <a:r>
              <a:rPr lang="en-GB" sz="2400" b="1" dirty="0" smtClean="0">
                <a:latin typeface="Kristen ITC" pitchFamily="66" charset="0"/>
              </a:rPr>
              <a:t> le </a:t>
            </a:r>
            <a:r>
              <a:rPr lang="en-GB" sz="2400" b="1" dirty="0" err="1" smtClean="0">
                <a:latin typeface="Kristen ITC" pitchFamily="66" charset="0"/>
              </a:rPr>
              <a:t>Brésil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gagner</a:t>
            </a:r>
            <a:r>
              <a:rPr lang="en-GB" sz="2400" b="1" dirty="0" smtClean="0">
                <a:latin typeface="Kristen ITC" pitchFamily="66" charset="0"/>
              </a:rPr>
              <a:t> le match. Je </a:t>
            </a:r>
            <a:r>
              <a:rPr lang="en-GB" sz="2400" b="1" dirty="0" err="1" smtClean="0">
                <a:latin typeface="Kristen ITC" pitchFamily="66" charset="0"/>
              </a:rPr>
              <a:t>pense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que</a:t>
            </a:r>
            <a:r>
              <a:rPr lang="en-GB" sz="2400" b="1" dirty="0" smtClean="0">
                <a:latin typeface="Kristen ITC" pitchFamily="66" charset="0"/>
              </a:rPr>
              <a:t> le </a:t>
            </a:r>
            <a:r>
              <a:rPr lang="en-GB" sz="2400" b="1" dirty="0" err="1" smtClean="0">
                <a:latin typeface="Kristen ITC" pitchFamily="66" charset="0"/>
              </a:rPr>
              <a:t>résultat</a:t>
            </a:r>
            <a:r>
              <a:rPr lang="en-GB" sz="2400" b="1" dirty="0" smtClean="0">
                <a:latin typeface="Kristen ITC" pitchFamily="66" charset="0"/>
              </a:rPr>
              <a:t> sera 1-0 au </a:t>
            </a:r>
            <a:r>
              <a:rPr lang="en-GB" sz="2400" b="1" dirty="0" err="1" smtClean="0">
                <a:latin typeface="Kristen ITC" pitchFamily="66" charset="0"/>
              </a:rPr>
              <a:t>Brésil</a:t>
            </a:r>
            <a:r>
              <a:rPr lang="en-GB" sz="2400" b="1" dirty="0" smtClean="0">
                <a:latin typeface="Kristen ITC" pitchFamily="66" charset="0"/>
              </a:rPr>
              <a:t>.</a:t>
            </a:r>
            <a:endParaRPr lang="en-GB" sz="2400" b="1" dirty="0">
              <a:latin typeface="Kristen ITC" pitchFamily="66" charset="0"/>
            </a:endParaRPr>
          </a:p>
        </p:txBody>
      </p:sp>
      <p:pic>
        <p:nvPicPr>
          <p:cNvPr id="2050" name="Picture 2" descr="https://encrypted-tbn3.gstatic.com/images?q=tbn:ANd9GcSWq7uVoFhs4zVN6GVXQfZdBcTBaRDokLOHz11YknfVj0YYCmrLK4Qzhw">
            <a:hlinkClick r:id="rId2"/>
          </p:cNvPr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7308304" y="4509120"/>
            <a:ext cx="1619672" cy="2160240"/>
          </a:xfrm>
          <a:prstGeom prst="rect">
            <a:avLst/>
          </a:prstGeom>
          <a:noFill/>
        </p:spPr>
      </p:pic>
    </p:spTree>
  </p:cSld>
  <p:clrMapOvr>
    <a:masterClrMapping/>
  </p:clrMapOvr>
  <p:transition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Oval Callout 20"/>
          <p:cNvSpPr/>
          <p:nvPr/>
        </p:nvSpPr>
        <p:spPr>
          <a:xfrm>
            <a:off x="214282" y="4857760"/>
            <a:ext cx="4071934" cy="1357322"/>
          </a:xfrm>
          <a:prstGeom prst="wedgeEllipseCallout">
            <a:avLst/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Callout 19"/>
          <p:cNvSpPr/>
          <p:nvPr/>
        </p:nvSpPr>
        <p:spPr>
          <a:xfrm>
            <a:off x="4500562" y="4929198"/>
            <a:ext cx="4143404" cy="1285860"/>
          </a:xfrm>
          <a:prstGeom prst="wedgeEllipseCallout">
            <a:avLst>
              <a:gd name="adj1" fmla="val 41420"/>
              <a:gd name="adj2" fmla="val 47288"/>
            </a:avLst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Callout 18"/>
          <p:cNvSpPr/>
          <p:nvPr/>
        </p:nvSpPr>
        <p:spPr>
          <a:xfrm>
            <a:off x="4071934" y="3643314"/>
            <a:ext cx="4500594" cy="857256"/>
          </a:xfrm>
          <a:prstGeom prst="wedgeEllipseCallout">
            <a:avLst>
              <a:gd name="adj1" fmla="val 48967"/>
              <a:gd name="adj2" fmla="val 45296"/>
            </a:avLst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Callout 17"/>
          <p:cNvSpPr/>
          <p:nvPr/>
        </p:nvSpPr>
        <p:spPr>
          <a:xfrm>
            <a:off x="0" y="3857628"/>
            <a:ext cx="4143372" cy="857256"/>
          </a:xfrm>
          <a:prstGeom prst="wedgeEllipseCallout">
            <a:avLst/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Callout 16"/>
          <p:cNvSpPr/>
          <p:nvPr/>
        </p:nvSpPr>
        <p:spPr>
          <a:xfrm>
            <a:off x="4000496" y="2500306"/>
            <a:ext cx="4929222" cy="1214446"/>
          </a:xfrm>
          <a:prstGeom prst="wedgeEllipseCallout">
            <a:avLst>
              <a:gd name="adj1" fmla="val 49181"/>
              <a:gd name="adj2" fmla="val 32140"/>
            </a:avLst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Callout 15"/>
          <p:cNvSpPr/>
          <p:nvPr/>
        </p:nvSpPr>
        <p:spPr>
          <a:xfrm>
            <a:off x="0" y="2571744"/>
            <a:ext cx="4429156" cy="1143008"/>
          </a:xfrm>
          <a:prstGeom prst="wedgeEllipseCallout">
            <a:avLst>
              <a:gd name="adj1" fmla="val -48138"/>
              <a:gd name="adj2" fmla="val 66371"/>
            </a:avLst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Callout 14"/>
          <p:cNvSpPr/>
          <p:nvPr/>
        </p:nvSpPr>
        <p:spPr>
          <a:xfrm>
            <a:off x="2500298" y="1500174"/>
            <a:ext cx="3857652" cy="1143008"/>
          </a:xfrm>
          <a:prstGeom prst="wedgeEllipseCallout">
            <a:avLst>
              <a:gd name="adj1" fmla="val 55248"/>
              <a:gd name="adj2" fmla="val -23951"/>
            </a:avLst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Oval Callout 13"/>
          <p:cNvSpPr/>
          <p:nvPr/>
        </p:nvSpPr>
        <p:spPr>
          <a:xfrm>
            <a:off x="2357422" y="0"/>
            <a:ext cx="4286280" cy="1428760"/>
          </a:xfrm>
          <a:prstGeom prst="wedgeEllipseCallout">
            <a:avLst/>
          </a:prstGeom>
          <a:solidFill>
            <a:srgbClr val="00B050"/>
          </a:solidFill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5" name="Picture 4" descr="http://t0.gstatic.com/images?q=tbn:hfEMEH7vPEzKQM:http://blogs.houstonpress.com/hairballs/world-cup-trophy.jp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6929454" y="214290"/>
            <a:ext cx="1747999" cy="2071702"/>
          </a:xfrm>
          <a:prstGeom prst="rect">
            <a:avLst/>
          </a:prstGeom>
          <a:noFill/>
        </p:spPr>
      </p:pic>
      <p:sp>
        <p:nvSpPr>
          <p:cNvPr id="6" name="TextBox 5"/>
          <p:cNvSpPr txBox="1"/>
          <p:nvPr/>
        </p:nvSpPr>
        <p:spPr>
          <a:xfrm>
            <a:off x="3071802" y="357166"/>
            <a:ext cx="328614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err="1" smtClean="0">
                <a:latin typeface="Kristen ITC" pitchFamily="66" charset="0"/>
              </a:rPr>
              <a:t>Quelles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équipes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vont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demain</a:t>
            </a:r>
            <a:r>
              <a:rPr lang="en-GB" sz="2400" b="1" dirty="0" smtClean="0">
                <a:latin typeface="Kristen ITC" pitchFamily="66" charset="0"/>
              </a:rPr>
              <a:t>?</a:t>
            </a:r>
          </a:p>
          <a:p>
            <a:endParaRPr lang="en-GB" sz="2400" b="1" dirty="0">
              <a:latin typeface="Kristen ITC" pitchFamily="66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071802" y="1785926"/>
            <a:ext cx="314327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err="1" smtClean="0">
                <a:latin typeface="Kristen ITC" pitchFamily="66" charset="0"/>
              </a:rPr>
              <a:t>Où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est-ce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qu’on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57158" y="2714620"/>
            <a:ext cx="421484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smtClean="0">
                <a:latin typeface="Kristen ITC" pitchFamily="66" charset="0"/>
              </a:rPr>
              <a:t>A ton avis qui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bien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572000" y="2714620"/>
            <a:ext cx="428628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smtClean="0">
                <a:latin typeface="Kristen ITC" pitchFamily="66" charset="0"/>
              </a:rPr>
              <a:t>A ton avis qui ne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pas </a:t>
            </a:r>
            <a:r>
              <a:rPr lang="en-GB" sz="2400" b="1" dirty="0" err="1" smtClean="0">
                <a:latin typeface="Kristen ITC" pitchFamily="66" charset="0"/>
              </a:rPr>
              <a:t>bien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jouer</a:t>
            </a:r>
            <a:r>
              <a:rPr lang="en-GB" sz="2400" b="1" dirty="0" smtClean="0">
                <a:latin typeface="Kristen ITC" pitchFamily="66" charset="0"/>
              </a:rPr>
              <a:t>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285720" y="4071942"/>
            <a:ext cx="414340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smtClean="0">
                <a:latin typeface="Kristen ITC" pitchFamily="66" charset="0"/>
              </a:rPr>
              <a:t>Qui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marquer</a:t>
            </a:r>
            <a:r>
              <a:rPr lang="en-GB" sz="2400" b="1" dirty="0" smtClean="0">
                <a:latin typeface="Kristen ITC" pitchFamily="66" charset="0"/>
              </a:rPr>
              <a:t> un but?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643438" y="4000504"/>
            <a:ext cx="414340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smtClean="0">
                <a:latin typeface="Kristen ITC" pitchFamily="66" charset="0"/>
              </a:rPr>
              <a:t>Qui </a:t>
            </a:r>
            <a:r>
              <a:rPr lang="en-GB" sz="2400" b="1" dirty="0" err="1" smtClean="0">
                <a:latin typeface="Kristen ITC" pitchFamily="66" charset="0"/>
              </a:rPr>
              <a:t>va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gagner</a:t>
            </a:r>
            <a:r>
              <a:rPr lang="en-GB" sz="2400" b="1" dirty="0" smtClean="0">
                <a:latin typeface="Kristen ITC" pitchFamily="66" charset="0"/>
              </a:rPr>
              <a:t> le match?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00034" y="5143512"/>
            <a:ext cx="400052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err="1" smtClean="0">
                <a:latin typeface="Kristen ITC" pitchFamily="66" charset="0"/>
              </a:rPr>
              <a:t>Qu’est-ce</a:t>
            </a:r>
            <a:r>
              <a:rPr lang="en-GB" sz="2400" b="1" dirty="0" smtClean="0">
                <a:latin typeface="Kristen ITC" pitchFamily="66" charset="0"/>
              </a:rPr>
              <a:t> </a:t>
            </a:r>
            <a:r>
              <a:rPr lang="en-GB" sz="2400" b="1" dirty="0" err="1" smtClean="0">
                <a:latin typeface="Kristen ITC" pitchFamily="66" charset="0"/>
              </a:rPr>
              <a:t>que</a:t>
            </a:r>
            <a:r>
              <a:rPr lang="en-GB" sz="2400" b="1" dirty="0" smtClean="0">
                <a:latin typeface="Kristen ITC" pitchFamily="66" charset="0"/>
              </a:rPr>
              <a:t> sera le </a:t>
            </a:r>
            <a:r>
              <a:rPr lang="en-GB" sz="2400" b="1" dirty="0" err="1" smtClean="0">
                <a:latin typeface="Kristen ITC" pitchFamily="66" charset="0"/>
              </a:rPr>
              <a:t>résultat</a:t>
            </a:r>
            <a:r>
              <a:rPr lang="en-GB" sz="2400" b="1" dirty="0" smtClean="0">
                <a:latin typeface="Kristen ITC" pitchFamily="66" charset="0"/>
              </a:rPr>
              <a:t>?</a:t>
            </a:r>
            <a:endParaRPr lang="en-GB" sz="2400" b="1" dirty="0">
              <a:latin typeface="Kristen ITC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929190" y="5214950"/>
            <a:ext cx="38576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 smtClean="0">
                <a:latin typeface="Kristen ITC" pitchFamily="66" charset="0"/>
              </a:rPr>
              <a:t>A ton avis, comment sera le match?</a:t>
            </a:r>
            <a:endParaRPr lang="en-GB" sz="2400" b="1" dirty="0">
              <a:latin typeface="Kristen ITC" pitchFamily="66" charset="0"/>
            </a:endParaRPr>
          </a:p>
        </p:txBody>
      </p:sp>
      <p:pic>
        <p:nvPicPr>
          <p:cNvPr id="3074" name="Picture 2" descr="https://encrypted-tbn1.gstatic.com/images?q=tbn:ANd9GcST04gNuvUXt2TtgRDmkInUZ-9USERfnqYal-vJH9K8p4OjSCI9KN_g-Xo">
            <a:hlinkClick r:id="rId5"/>
          </p:cNvPr>
          <p:cNvPicPr>
            <a:picLocks noChangeAspect="1" noChangeArrowheads="1"/>
          </p:cNvPicPr>
          <p:nvPr/>
        </p:nvPicPr>
        <p:blipFill>
          <a:blip r:embed="rId6" cstate="print"/>
          <a:srcRect/>
          <a:stretch>
            <a:fillRect/>
          </a:stretch>
        </p:blipFill>
        <p:spPr bwMode="auto">
          <a:xfrm>
            <a:off x="395536" y="188640"/>
            <a:ext cx="1728192" cy="2232248"/>
          </a:xfrm>
          <a:prstGeom prst="rect">
            <a:avLst/>
          </a:prstGeom>
          <a:noFill/>
        </p:spPr>
      </p:pic>
    </p:spTree>
  </p:cSld>
  <p:clrMapOvr>
    <a:masterClrMapping/>
  </p:clrMapOvr>
  <p:transition spd="med">
    <p:dissolve/>
    <p:sndAc>
      <p:stSnd>
        <p:snd r:embed="rId2" name="applause.wav"/>
      </p:stSnd>
    </p:sndAc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203</Words>
  <Application>Microsoft Office PowerPoint</Application>
  <PresentationFormat>On-screen Show (4:3)</PresentationFormat>
  <Paragraphs>17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sghani</dc:creator>
  <cp:lastModifiedBy>Clare</cp:lastModifiedBy>
  <cp:revision>12</cp:revision>
  <dcterms:created xsi:type="dcterms:W3CDTF">2010-06-06T15:00:27Z</dcterms:created>
  <dcterms:modified xsi:type="dcterms:W3CDTF">2014-05-30T11:57:45Z</dcterms:modified>
</cp:coreProperties>
</file>

<file path=docProps/thumbnail.jpeg>
</file>