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828EE-5F29-4F79-983D-B4E3C58F6C41}" type="datetimeFigureOut">
              <a:rPr lang="en-US" smtClean="0"/>
              <a:pPr/>
              <a:t>5/30/2014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CF392-7CCC-4C44-BC8A-E12DCEA006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828EE-5F29-4F79-983D-B4E3C58F6C41}" type="datetimeFigureOut">
              <a:rPr lang="en-US" smtClean="0"/>
              <a:pPr/>
              <a:t>5/30/2014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CF392-7CCC-4C44-BC8A-E12DCEA006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828EE-5F29-4F79-983D-B4E3C58F6C41}" type="datetimeFigureOut">
              <a:rPr lang="en-US" smtClean="0"/>
              <a:pPr/>
              <a:t>5/30/2014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CF392-7CCC-4C44-BC8A-E12DCEA006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828EE-5F29-4F79-983D-B4E3C58F6C41}" type="datetimeFigureOut">
              <a:rPr lang="en-US" smtClean="0"/>
              <a:pPr/>
              <a:t>5/30/2014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CF392-7CCC-4C44-BC8A-E12DCEA006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828EE-5F29-4F79-983D-B4E3C58F6C41}" type="datetimeFigureOut">
              <a:rPr lang="en-US" smtClean="0"/>
              <a:pPr/>
              <a:t>5/30/2014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CF392-7CCC-4C44-BC8A-E12DCEA006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828EE-5F29-4F79-983D-B4E3C58F6C41}" type="datetimeFigureOut">
              <a:rPr lang="en-US" smtClean="0"/>
              <a:pPr/>
              <a:t>5/30/2014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CF392-7CCC-4C44-BC8A-E12DCEA006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828EE-5F29-4F79-983D-B4E3C58F6C41}" type="datetimeFigureOut">
              <a:rPr lang="en-US" smtClean="0"/>
              <a:pPr/>
              <a:t>5/30/2014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CF392-7CCC-4C44-BC8A-E12DCEA006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828EE-5F29-4F79-983D-B4E3C58F6C41}" type="datetimeFigureOut">
              <a:rPr lang="en-US" smtClean="0"/>
              <a:pPr/>
              <a:t>5/30/2014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CF392-7CCC-4C44-BC8A-E12DCEA006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828EE-5F29-4F79-983D-B4E3C58F6C41}" type="datetimeFigureOut">
              <a:rPr lang="en-US" smtClean="0"/>
              <a:pPr/>
              <a:t>5/30/2014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CF392-7CCC-4C44-BC8A-E12DCEA006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828EE-5F29-4F79-983D-B4E3C58F6C41}" type="datetimeFigureOut">
              <a:rPr lang="en-US" smtClean="0"/>
              <a:pPr/>
              <a:t>5/30/2014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CF392-7CCC-4C44-BC8A-E12DCEA006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828EE-5F29-4F79-983D-B4E3C58F6C41}" type="datetimeFigureOut">
              <a:rPr lang="en-US" smtClean="0"/>
              <a:pPr/>
              <a:t>5/30/2014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CF392-7CCC-4C44-BC8A-E12DCEA006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828EE-5F29-4F79-983D-B4E3C58F6C41}" type="datetimeFigureOut">
              <a:rPr lang="en-US" smtClean="0"/>
              <a:pPr/>
              <a:t>5/30/2014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CF392-7CCC-4C44-BC8A-E12DCEA0068A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uk/imgres?imgurl=http://blogs.houstonpress.com/hairballs/world-cup-trophy.jpg&amp;imgrefurl=http://blogs.houstonpress.com/hairballs/sports/soccer/&amp;usg=__D4q5oVLB-0wdGFdxZOZmpAhF51c=&amp;h=400&amp;w=300&amp;sz=21&amp;hl=en&amp;start=3&amp;sig2=XEGYvmg9DL6cDBwKxjdHmA&amp;itbs=1&amp;tbnid=hfEMEH7vPEzKQM:&amp;tbnh=124&amp;tbnw=93&amp;prev=/images?q=world+cup&amp;hl=en&amp;gbv=2&amp;tbs=isch:1&amp;ei=IQkFTOcMpIabA6uMlKQM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hyperlink" Target="https://www.google.co.uk/url?q=http://en.wikipedia.org/wiki/2014_FIFA_World_Cup&amp;sa=U&amp;ei=oa-FU8K9IsGZPZ3vgOAH&amp;ved=0CDAQ9QEwAA&amp;sig2=rtci-TVJI6kt5GPo2MkEuA&amp;usg=AFQjCNFJdZbHS3NCt0PE4u6sIbcOkCvj1A" TargetMode="Externa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google.co.uk/url?q=http://en.mascot.fifa.com/&amp;sa=U&amp;ei=FLCFU7qqG8evPM_kgMAL&amp;ved=0CDwQ9QEwBg&amp;sig2=MZKEQPOMdLijhAW6wYaLdA&amp;usg=AFQjCNFeukO8Ib1-Hg82mp-Mb9EWmsU2Cw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uk/imgres?imgurl=http://blogs.houstonpress.com/hairballs/world-cup-trophy.jpg&amp;imgrefurl=http://blogs.houstonpress.com/hairballs/sports/soccer/&amp;usg=__D4q5oVLB-0wdGFdxZOZmpAhF51c=&amp;h=400&amp;w=300&amp;sz=21&amp;hl=en&amp;start=3&amp;sig2=XEGYvmg9DL6cDBwKxjdHmA&amp;itbs=1&amp;tbnid=hfEMEH7vPEzKQM:&amp;tbnh=124&amp;tbnw=93&amp;prev=/images?q=world+cup&amp;hl=en&amp;gbv=2&amp;tbs=isch:1&amp;ei=IQkFTOcMpIabA6uMlKQM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hyperlink" Target="https://www.google.co.uk/url?q=http://en.wikipedia.org/wiki/2014_FIFA_World_Cup&amp;sa=U&amp;ei=oa-FU8K9IsGZPZ3vgOAH&amp;ved=0CDAQ9QEwAA&amp;sig2=rtci-TVJI6kt5GPo2MkEuA&amp;usg=AFQjCNFJdZbHS3NCt0PE4u6sIbcOkCvj1A" TargetMode="Externa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val Callout 20"/>
          <p:cNvSpPr/>
          <p:nvPr/>
        </p:nvSpPr>
        <p:spPr>
          <a:xfrm>
            <a:off x="214282" y="4857760"/>
            <a:ext cx="4071934" cy="1357322"/>
          </a:xfrm>
          <a:prstGeom prst="wedgeEllipseCallout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Callout 19"/>
          <p:cNvSpPr/>
          <p:nvPr/>
        </p:nvSpPr>
        <p:spPr>
          <a:xfrm>
            <a:off x="4500562" y="4929198"/>
            <a:ext cx="4143404" cy="1285860"/>
          </a:xfrm>
          <a:prstGeom prst="wedgeEllipseCallout">
            <a:avLst>
              <a:gd name="adj1" fmla="val 41420"/>
              <a:gd name="adj2" fmla="val 47288"/>
            </a:avLst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Callout 18"/>
          <p:cNvSpPr/>
          <p:nvPr/>
        </p:nvSpPr>
        <p:spPr>
          <a:xfrm>
            <a:off x="4071934" y="3643314"/>
            <a:ext cx="4500594" cy="857256"/>
          </a:xfrm>
          <a:prstGeom prst="wedgeEllipseCallout">
            <a:avLst>
              <a:gd name="adj1" fmla="val 48967"/>
              <a:gd name="adj2" fmla="val 45296"/>
            </a:avLst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Callout 17"/>
          <p:cNvSpPr/>
          <p:nvPr/>
        </p:nvSpPr>
        <p:spPr>
          <a:xfrm>
            <a:off x="0" y="3857628"/>
            <a:ext cx="4143372" cy="857256"/>
          </a:xfrm>
          <a:prstGeom prst="wedgeEllipseCallout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Callout 16"/>
          <p:cNvSpPr/>
          <p:nvPr/>
        </p:nvSpPr>
        <p:spPr>
          <a:xfrm>
            <a:off x="4000496" y="2500306"/>
            <a:ext cx="4929222" cy="1214446"/>
          </a:xfrm>
          <a:prstGeom prst="wedgeEllipseCallout">
            <a:avLst>
              <a:gd name="adj1" fmla="val 49181"/>
              <a:gd name="adj2" fmla="val 32140"/>
            </a:avLst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Callout 15"/>
          <p:cNvSpPr/>
          <p:nvPr/>
        </p:nvSpPr>
        <p:spPr>
          <a:xfrm>
            <a:off x="0" y="2571744"/>
            <a:ext cx="4429156" cy="1143008"/>
          </a:xfrm>
          <a:prstGeom prst="wedgeEllipseCallout">
            <a:avLst>
              <a:gd name="adj1" fmla="val -48138"/>
              <a:gd name="adj2" fmla="val 66371"/>
            </a:avLst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Callout 14"/>
          <p:cNvSpPr/>
          <p:nvPr/>
        </p:nvSpPr>
        <p:spPr>
          <a:xfrm>
            <a:off x="2500298" y="1500174"/>
            <a:ext cx="3857652" cy="1143008"/>
          </a:xfrm>
          <a:prstGeom prst="wedgeEllipseCallout">
            <a:avLst>
              <a:gd name="adj1" fmla="val 55248"/>
              <a:gd name="adj2" fmla="val -23951"/>
            </a:avLst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Callout 13"/>
          <p:cNvSpPr/>
          <p:nvPr/>
        </p:nvSpPr>
        <p:spPr>
          <a:xfrm>
            <a:off x="2357422" y="0"/>
            <a:ext cx="4286280" cy="1428760"/>
          </a:xfrm>
          <a:prstGeom prst="wedgeEllipseCallout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http://t0.gstatic.com/images?q=tbn:hfEMEH7vPEzKQM:http://blogs.houstonpress.com/hairballs/world-cup-trophy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29454" y="214290"/>
            <a:ext cx="1747999" cy="207170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071802" y="357166"/>
            <a:ext cx="32861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err="1" smtClean="0">
                <a:latin typeface="Kristen ITC" pitchFamily="66" charset="0"/>
              </a:rPr>
              <a:t>Quelles</a:t>
            </a:r>
            <a:r>
              <a:rPr lang="en-GB" sz="2400" b="1" dirty="0" smtClean="0">
                <a:latin typeface="Kristen ITC" pitchFamily="66" charset="0"/>
              </a:rPr>
              <a:t> </a:t>
            </a:r>
            <a:r>
              <a:rPr lang="en-GB" sz="2400" b="1" dirty="0" err="1" smtClean="0">
                <a:latin typeface="Kristen ITC" pitchFamily="66" charset="0"/>
              </a:rPr>
              <a:t>équipes</a:t>
            </a:r>
            <a:r>
              <a:rPr lang="en-GB" sz="2400" b="1" dirty="0" smtClean="0">
                <a:latin typeface="Kristen ITC" pitchFamily="66" charset="0"/>
              </a:rPr>
              <a:t> </a:t>
            </a:r>
            <a:r>
              <a:rPr lang="en-GB" sz="2400" b="1" dirty="0" err="1" smtClean="0">
                <a:latin typeface="Kristen ITC" pitchFamily="66" charset="0"/>
              </a:rPr>
              <a:t>vont</a:t>
            </a:r>
            <a:r>
              <a:rPr lang="en-GB" sz="2400" b="1" dirty="0" smtClean="0">
                <a:latin typeface="Kristen ITC" pitchFamily="66" charset="0"/>
              </a:rPr>
              <a:t> </a:t>
            </a:r>
            <a:r>
              <a:rPr lang="en-GB" sz="2400" b="1" dirty="0" err="1" smtClean="0">
                <a:latin typeface="Kristen ITC" pitchFamily="66" charset="0"/>
              </a:rPr>
              <a:t>jouer</a:t>
            </a:r>
            <a:r>
              <a:rPr lang="en-GB" sz="2400" b="1" dirty="0" smtClean="0">
                <a:latin typeface="Kristen ITC" pitchFamily="66" charset="0"/>
              </a:rPr>
              <a:t> </a:t>
            </a:r>
            <a:r>
              <a:rPr lang="en-GB" sz="2400" b="1" dirty="0" err="1" smtClean="0">
                <a:latin typeface="Kristen ITC" pitchFamily="66" charset="0"/>
              </a:rPr>
              <a:t>demain</a:t>
            </a:r>
            <a:r>
              <a:rPr lang="en-GB" sz="2400" b="1" dirty="0" smtClean="0">
                <a:latin typeface="Kristen ITC" pitchFamily="66" charset="0"/>
              </a:rPr>
              <a:t>?</a:t>
            </a:r>
          </a:p>
          <a:p>
            <a:endParaRPr lang="en-GB" sz="2400" b="1" dirty="0">
              <a:latin typeface="Kristen ITC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71802" y="1785926"/>
            <a:ext cx="31432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err="1" smtClean="0">
                <a:latin typeface="Kristen ITC" pitchFamily="66" charset="0"/>
              </a:rPr>
              <a:t>Où</a:t>
            </a:r>
            <a:r>
              <a:rPr lang="en-GB" sz="2400" b="1" dirty="0" smtClean="0">
                <a:latin typeface="Kristen ITC" pitchFamily="66" charset="0"/>
              </a:rPr>
              <a:t> </a:t>
            </a:r>
            <a:r>
              <a:rPr lang="en-GB" sz="2400" b="1" dirty="0" err="1" smtClean="0">
                <a:latin typeface="Kristen ITC" pitchFamily="66" charset="0"/>
              </a:rPr>
              <a:t>est-ce</a:t>
            </a:r>
            <a:r>
              <a:rPr lang="en-GB" sz="2400" b="1" dirty="0" smtClean="0">
                <a:latin typeface="Kristen ITC" pitchFamily="66" charset="0"/>
              </a:rPr>
              <a:t> </a:t>
            </a:r>
            <a:r>
              <a:rPr lang="en-GB" sz="2400" b="1" dirty="0" err="1" smtClean="0">
                <a:latin typeface="Kristen ITC" pitchFamily="66" charset="0"/>
              </a:rPr>
              <a:t>qu’on</a:t>
            </a:r>
            <a:r>
              <a:rPr lang="en-GB" sz="2400" b="1" dirty="0" smtClean="0">
                <a:latin typeface="Kristen ITC" pitchFamily="66" charset="0"/>
              </a:rPr>
              <a:t> </a:t>
            </a:r>
            <a:r>
              <a:rPr lang="en-GB" sz="2400" b="1" dirty="0" err="1" smtClean="0">
                <a:latin typeface="Kristen ITC" pitchFamily="66" charset="0"/>
              </a:rPr>
              <a:t>va</a:t>
            </a:r>
            <a:r>
              <a:rPr lang="en-GB" sz="2400" b="1" dirty="0" smtClean="0">
                <a:latin typeface="Kristen ITC" pitchFamily="66" charset="0"/>
              </a:rPr>
              <a:t> </a:t>
            </a:r>
            <a:r>
              <a:rPr lang="en-GB" sz="2400" b="1" dirty="0" err="1" smtClean="0">
                <a:latin typeface="Kristen ITC" pitchFamily="66" charset="0"/>
              </a:rPr>
              <a:t>jouer</a:t>
            </a:r>
            <a:r>
              <a:rPr lang="en-GB" sz="2400" b="1" dirty="0" smtClean="0">
                <a:latin typeface="Kristen ITC" pitchFamily="66" charset="0"/>
              </a:rPr>
              <a:t>?</a:t>
            </a:r>
            <a:endParaRPr lang="en-GB" sz="2400" b="1" dirty="0">
              <a:latin typeface="Kristen ITC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2714620"/>
            <a:ext cx="42148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latin typeface="Kristen ITC" pitchFamily="66" charset="0"/>
              </a:rPr>
              <a:t>A ton avis qui </a:t>
            </a:r>
            <a:r>
              <a:rPr lang="en-GB" sz="2400" b="1" dirty="0" err="1" smtClean="0">
                <a:latin typeface="Kristen ITC" pitchFamily="66" charset="0"/>
              </a:rPr>
              <a:t>va</a:t>
            </a:r>
            <a:r>
              <a:rPr lang="en-GB" sz="2400" b="1" dirty="0" smtClean="0">
                <a:latin typeface="Kristen ITC" pitchFamily="66" charset="0"/>
              </a:rPr>
              <a:t> </a:t>
            </a:r>
            <a:r>
              <a:rPr lang="en-GB" sz="2400" b="1" dirty="0" err="1" smtClean="0">
                <a:latin typeface="Kristen ITC" pitchFamily="66" charset="0"/>
              </a:rPr>
              <a:t>bien</a:t>
            </a:r>
            <a:r>
              <a:rPr lang="en-GB" sz="2400" b="1" dirty="0" smtClean="0">
                <a:latin typeface="Kristen ITC" pitchFamily="66" charset="0"/>
              </a:rPr>
              <a:t> </a:t>
            </a:r>
            <a:r>
              <a:rPr lang="en-GB" sz="2400" b="1" dirty="0" err="1" smtClean="0">
                <a:latin typeface="Kristen ITC" pitchFamily="66" charset="0"/>
              </a:rPr>
              <a:t>jouer</a:t>
            </a:r>
            <a:r>
              <a:rPr lang="en-GB" sz="2400" b="1" dirty="0" smtClean="0">
                <a:latin typeface="Kristen ITC" pitchFamily="66" charset="0"/>
              </a:rPr>
              <a:t>?</a:t>
            </a:r>
            <a:endParaRPr lang="en-GB" sz="2400" b="1" dirty="0">
              <a:latin typeface="Kristen ITC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0" y="2714620"/>
            <a:ext cx="4286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latin typeface="Kristen ITC" pitchFamily="66" charset="0"/>
              </a:rPr>
              <a:t>A ton avis qui ne </a:t>
            </a:r>
            <a:r>
              <a:rPr lang="en-GB" sz="2400" b="1" dirty="0" err="1" smtClean="0">
                <a:latin typeface="Kristen ITC" pitchFamily="66" charset="0"/>
              </a:rPr>
              <a:t>va</a:t>
            </a:r>
            <a:r>
              <a:rPr lang="en-GB" sz="2400" b="1" dirty="0" smtClean="0">
                <a:latin typeface="Kristen ITC" pitchFamily="66" charset="0"/>
              </a:rPr>
              <a:t> pas </a:t>
            </a:r>
            <a:r>
              <a:rPr lang="en-GB" sz="2400" b="1" dirty="0" err="1" smtClean="0">
                <a:latin typeface="Kristen ITC" pitchFamily="66" charset="0"/>
              </a:rPr>
              <a:t>bien</a:t>
            </a:r>
            <a:r>
              <a:rPr lang="en-GB" sz="2400" b="1" dirty="0" smtClean="0">
                <a:latin typeface="Kristen ITC" pitchFamily="66" charset="0"/>
              </a:rPr>
              <a:t> </a:t>
            </a:r>
            <a:r>
              <a:rPr lang="en-GB" sz="2400" b="1" dirty="0" err="1" smtClean="0">
                <a:latin typeface="Kristen ITC" pitchFamily="66" charset="0"/>
              </a:rPr>
              <a:t>jouer</a:t>
            </a:r>
            <a:r>
              <a:rPr lang="en-GB" sz="2400" b="1" dirty="0" smtClean="0">
                <a:latin typeface="Kristen ITC" pitchFamily="66" charset="0"/>
              </a:rPr>
              <a:t>?</a:t>
            </a:r>
            <a:endParaRPr lang="en-GB" sz="2400" b="1" dirty="0">
              <a:latin typeface="Kristen ITC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5720" y="4071942"/>
            <a:ext cx="41434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latin typeface="Kristen ITC" pitchFamily="66" charset="0"/>
              </a:rPr>
              <a:t>Qui </a:t>
            </a:r>
            <a:r>
              <a:rPr lang="en-GB" sz="2400" b="1" dirty="0" err="1" smtClean="0">
                <a:latin typeface="Kristen ITC" pitchFamily="66" charset="0"/>
              </a:rPr>
              <a:t>va</a:t>
            </a:r>
            <a:r>
              <a:rPr lang="en-GB" sz="2400" b="1" dirty="0" smtClean="0">
                <a:latin typeface="Kristen ITC" pitchFamily="66" charset="0"/>
              </a:rPr>
              <a:t> </a:t>
            </a:r>
            <a:r>
              <a:rPr lang="en-GB" sz="2400" b="1" dirty="0" err="1" smtClean="0">
                <a:latin typeface="Kristen ITC" pitchFamily="66" charset="0"/>
              </a:rPr>
              <a:t>marquer</a:t>
            </a:r>
            <a:r>
              <a:rPr lang="en-GB" sz="2400" b="1" dirty="0" smtClean="0">
                <a:latin typeface="Kristen ITC" pitchFamily="66" charset="0"/>
              </a:rPr>
              <a:t> un but?</a:t>
            </a:r>
            <a:endParaRPr lang="en-GB" sz="2400" b="1" dirty="0">
              <a:latin typeface="Kristen ITC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43438" y="4000504"/>
            <a:ext cx="41434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latin typeface="Kristen ITC" pitchFamily="66" charset="0"/>
              </a:rPr>
              <a:t>Qui </a:t>
            </a:r>
            <a:r>
              <a:rPr lang="en-GB" sz="2400" b="1" dirty="0" err="1" smtClean="0">
                <a:latin typeface="Kristen ITC" pitchFamily="66" charset="0"/>
              </a:rPr>
              <a:t>va</a:t>
            </a:r>
            <a:r>
              <a:rPr lang="en-GB" sz="2400" b="1" dirty="0" smtClean="0">
                <a:latin typeface="Kristen ITC" pitchFamily="66" charset="0"/>
              </a:rPr>
              <a:t> </a:t>
            </a:r>
            <a:r>
              <a:rPr lang="en-GB" sz="2400" b="1" dirty="0" err="1" smtClean="0">
                <a:latin typeface="Kristen ITC" pitchFamily="66" charset="0"/>
              </a:rPr>
              <a:t>gagner</a:t>
            </a:r>
            <a:r>
              <a:rPr lang="en-GB" sz="2400" b="1" dirty="0" smtClean="0">
                <a:latin typeface="Kristen ITC" pitchFamily="66" charset="0"/>
              </a:rPr>
              <a:t> le match?</a:t>
            </a:r>
            <a:endParaRPr lang="en-GB" sz="2400" b="1" dirty="0">
              <a:latin typeface="Kristen ITC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0034" y="5143512"/>
            <a:ext cx="40005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err="1" smtClean="0">
                <a:latin typeface="Kristen ITC" pitchFamily="66" charset="0"/>
              </a:rPr>
              <a:t>Qu’est-ce</a:t>
            </a:r>
            <a:r>
              <a:rPr lang="en-GB" sz="2400" b="1" dirty="0" smtClean="0">
                <a:latin typeface="Kristen ITC" pitchFamily="66" charset="0"/>
              </a:rPr>
              <a:t> </a:t>
            </a:r>
            <a:r>
              <a:rPr lang="en-GB" sz="2400" b="1" dirty="0" err="1" smtClean="0">
                <a:latin typeface="Kristen ITC" pitchFamily="66" charset="0"/>
              </a:rPr>
              <a:t>que</a:t>
            </a:r>
            <a:r>
              <a:rPr lang="en-GB" sz="2400" b="1" dirty="0" smtClean="0">
                <a:latin typeface="Kristen ITC" pitchFamily="66" charset="0"/>
              </a:rPr>
              <a:t> sera le </a:t>
            </a:r>
            <a:r>
              <a:rPr lang="en-GB" sz="2400" b="1" dirty="0" err="1" smtClean="0">
                <a:latin typeface="Kristen ITC" pitchFamily="66" charset="0"/>
              </a:rPr>
              <a:t>résultat</a:t>
            </a:r>
            <a:r>
              <a:rPr lang="en-GB" sz="2400" b="1" dirty="0" smtClean="0">
                <a:latin typeface="Kristen ITC" pitchFamily="66" charset="0"/>
              </a:rPr>
              <a:t>?</a:t>
            </a:r>
            <a:endParaRPr lang="en-GB" sz="2400" b="1" dirty="0">
              <a:latin typeface="Kristen ITC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29190" y="5214950"/>
            <a:ext cx="38576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latin typeface="Kristen ITC" pitchFamily="66" charset="0"/>
              </a:rPr>
              <a:t>A ton avis, comment sera le match?</a:t>
            </a:r>
            <a:endParaRPr lang="en-GB" sz="2400" b="1" dirty="0">
              <a:latin typeface="Kristen ITC" pitchFamily="66" charset="0"/>
            </a:endParaRPr>
          </a:p>
        </p:txBody>
      </p:sp>
      <p:pic>
        <p:nvPicPr>
          <p:cNvPr id="3074" name="Picture 2" descr="https://encrypted-tbn1.gstatic.com/images?q=tbn:ANd9GcST04gNuvUXt2TtgRDmkInUZ-9USERfnqYal-vJH9K8p4OjSCI9KN_g-Xo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188640"/>
            <a:ext cx="1728192" cy="223224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loud Callout 3"/>
          <p:cNvSpPr/>
          <p:nvPr/>
        </p:nvSpPr>
        <p:spPr>
          <a:xfrm>
            <a:off x="179512" y="-214338"/>
            <a:ext cx="8712968" cy="5572164"/>
          </a:xfrm>
          <a:prstGeom prst="cloudCallout">
            <a:avLst>
              <a:gd name="adj1" fmla="val 28474"/>
              <a:gd name="adj2" fmla="val 60014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1259632" y="764704"/>
            <a:ext cx="685804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err="1" smtClean="0">
                <a:latin typeface="Kristen ITC" pitchFamily="66" charset="0"/>
              </a:rPr>
              <a:t>Jeudi</a:t>
            </a:r>
            <a:r>
              <a:rPr lang="en-GB" sz="2400" b="1" dirty="0" smtClean="0">
                <a:latin typeface="Kristen ITC" pitchFamily="66" charset="0"/>
              </a:rPr>
              <a:t> le 12 </a:t>
            </a:r>
            <a:r>
              <a:rPr lang="en-GB" sz="2400" b="1" dirty="0" err="1" smtClean="0">
                <a:latin typeface="Kristen ITC" pitchFamily="66" charset="0"/>
              </a:rPr>
              <a:t>juin</a:t>
            </a:r>
            <a:r>
              <a:rPr lang="en-GB" sz="2400" b="1" dirty="0" smtClean="0">
                <a:latin typeface="Kristen ITC" pitchFamily="66" charset="0"/>
              </a:rPr>
              <a:t> le </a:t>
            </a:r>
            <a:r>
              <a:rPr lang="en-GB" sz="2400" b="1" dirty="0" err="1" smtClean="0">
                <a:latin typeface="Kristen ITC" pitchFamily="66" charset="0"/>
              </a:rPr>
              <a:t>Brésil</a:t>
            </a:r>
            <a:r>
              <a:rPr lang="en-GB" sz="2400" dirty="0" smtClean="0">
                <a:latin typeface="Kristen ITC" pitchFamily="66" charset="0"/>
              </a:rPr>
              <a:t> </a:t>
            </a:r>
            <a:r>
              <a:rPr lang="en-GB" sz="2400" b="1" dirty="0" err="1" smtClean="0">
                <a:latin typeface="Kristen ITC" pitchFamily="66" charset="0"/>
              </a:rPr>
              <a:t>va</a:t>
            </a:r>
            <a:r>
              <a:rPr lang="en-GB" sz="2400" b="1" dirty="0" smtClean="0">
                <a:latin typeface="Kristen ITC" pitchFamily="66" charset="0"/>
              </a:rPr>
              <a:t> </a:t>
            </a:r>
            <a:r>
              <a:rPr lang="en-GB" sz="2400" b="1" dirty="0" err="1" smtClean="0">
                <a:latin typeface="Kristen ITC" pitchFamily="66" charset="0"/>
              </a:rPr>
              <a:t>jouer</a:t>
            </a:r>
            <a:r>
              <a:rPr lang="en-GB" sz="2400" b="1" dirty="0" smtClean="0">
                <a:latin typeface="Kristen ITC" pitchFamily="66" charset="0"/>
              </a:rPr>
              <a:t> </a:t>
            </a:r>
            <a:r>
              <a:rPr lang="en-GB" sz="2400" b="1" dirty="0" err="1" smtClean="0">
                <a:latin typeface="Kristen ITC" pitchFamily="66" charset="0"/>
              </a:rPr>
              <a:t>contre</a:t>
            </a:r>
            <a:r>
              <a:rPr lang="en-GB" sz="2400" b="1" dirty="0">
                <a:latin typeface="Kristen ITC" pitchFamily="66" charset="0"/>
              </a:rPr>
              <a:t> </a:t>
            </a:r>
            <a:r>
              <a:rPr lang="en-GB" sz="2400" b="1" dirty="0" smtClean="0">
                <a:latin typeface="Kristen ITC" pitchFamily="66" charset="0"/>
              </a:rPr>
              <a:t>la </a:t>
            </a:r>
            <a:r>
              <a:rPr lang="en-GB" sz="2400" b="1" dirty="0" err="1" smtClean="0">
                <a:latin typeface="Kristen ITC" pitchFamily="66" charset="0"/>
              </a:rPr>
              <a:t>Croatie</a:t>
            </a:r>
            <a:r>
              <a:rPr lang="en-GB" sz="2400" b="1" dirty="0" smtClean="0">
                <a:latin typeface="Kristen ITC" pitchFamily="66" charset="0"/>
              </a:rPr>
              <a:t>. On </a:t>
            </a:r>
            <a:r>
              <a:rPr lang="en-GB" sz="2400" b="1" dirty="0" err="1" smtClean="0">
                <a:latin typeface="Kristen ITC" pitchFamily="66" charset="0"/>
              </a:rPr>
              <a:t>va</a:t>
            </a:r>
            <a:r>
              <a:rPr lang="en-GB" sz="2400" b="1" dirty="0" smtClean="0">
                <a:latin typeface="Kristen ITC" pitchFamily="66" charset="0"/>
              </a:rPr>
              <a:t> </a:t>
            </a:r>
            <a:r>
              <a:rPr lang="en-GB" sz="2400" b="1" dirty="0" err="1" smtClean="0">
                <a:latin typeface="Kristen ITC" pitchFamily="66" charset="0"/>
              </a:rPr>
              <a:t>jouer</a:t>
            </a:r>
            <a:r>
              <a:rPr lang="en-GB" sz="2400" b="1" dirty="0" smtClean="0">
                <a:latin typeface="Kristen ITC" pitchFamily="66" charset="0"/>
              </a:rPr>
              <a:t> au </a:t>
            </a:r>
            <a:r>
              <a:rPr lang="en-GB" sz="2400" b="1" dirty="0" err="1" smtClean="0">
                <a:latin typeface="Kristen ITC" pitchFamily="66" charset="0"/>
              </a:rPr>
              <a:t>stade</a:t>
            </a:r>
            <a:r>
              <a:rPr lang="en-GB" sz="2400" b="1" dirty="0" smtClean="0">
                <a:latin typeface="Kristen ITC" pitchFamily="66" charset="0"/>
              </a:rPr>
              <a:t> “Sao Paulo” à Sao Paulo. Selon </a:t>
            </a:r>
            <a:r>
              <a:rPr lang="en-GB" sz="2400" b="1" dirty="0" err="1" smtClean="0">
                <a:latin typeface="Kristen ITC" pitchFamily="66" charset="0"/>
              </a:rPr>
              <a:t>moi</a:t>
            </a:r>
            <a:r>
              <a:rPr lang="en-GB" sz="2400" b="1" dirty="0" smtClean="0">
                <a:latin typeface="Kristen ITC" pitchFamily="66" charset="0"/>
              </a:rPr>
              <a:t> </a:t>
            </a:r>
            <a:r>
              <a:rPr lang="en-GB" sz="2400" b="1" dirty="0" err="1" smtClean="0">
                <a:latin typeface="Kristen ITC" pitchFamily="66" charset="0"/>
              </a:rPr>
              <a:t>Neymar</a:t>
            </a:r>
            <a:r>
              <a:rPr lang="en-GB" sz="2400" b="1" dirty="0" smtClean="0">
                <a:latin typeface="Kristen ITC" pitchFamily="66" charset="0"/>
              </a:rPr>
              <a:t> </a:t>
            </a:r>
            <a:r>
              <a:rPr lang="en-GB" sz="2400" b="1" dirty="0" err="1" smtClean="0">
                <a:latin typeface="Kristen ITC" pitchFamily="66" charset="0"/>
              </a:rPr>
              <a:t>va</a:t>
            </a:r>
            <a:r>
              <a:rPr lang="en-GB" sz="2400" b="1" dirty="0" smtClean="0">
                <a:latin typeface="Kristen ITC" pitchFamily="66" charset="0"/>
              </a:rPr>
              <a:t> </a:t>
            </a:r>
            <a:r>
              <a:rPr lang="en-GB" sz="2400" b="1" dirty="0" err="1" smtClean="0">
                <a:latin typeface="Kristen ITC" pitchFamily="66" charset="0"/>
              </a:rPr>
              <a:t>bien</a:t>
            </a:r>
            <a:r>
              <a:rPr lang="en-GB" sz="2400" b="1" dirty="0" smtClean="0">
                <a:latin typeface="Kristen ITC" pitchFamily="66" charset="0"/>
              </a:rPr>
              <a:t> </a:t>
            </a:r>
            <a:r>
              <a:rPr lang="en-GB" sz="2400" b="1" dirty="0" err="1" smtClean="0">
                <a:latin typeface="Kristen ITC" pitchFamily="66" charset="0"/>
              </a:rPr>
              <a:t>jouer</a:t>
            </a:r>
            <a:r>
              <a:rPr lang="en-GB" sz="2400" b="1" dirty="0" smtClean="0">
                <a:latin typeface="Kristen ITC" pitchFamily="66" charset="0"/>
              </a:rPr>
              <a:t> pour le </a:t>
            </a:r>
            <a:r>
              <a:rPr lang="en-GB" sz="2400" b="1" dirty="0" err="1" smtClean="0">
                <a:latin typeface="Kristen ITC" pitchFamily="66" charset="0"/>
              </a:rPr>
              <a:t>Brésil</a:t>
            </a:r>
            <a:r>
              <a:rPr lang="en-GB" sz="2400" b="1" dirty="0" smtClean="0">
                <a:latin typeface="Kristen ITC" pitchFamily="66" charset="0"/>
              </a:rPr>
              <a:t> et Luca </a:t>
            </a:r>
            <a:r>
              <a:rPr lang="en-GB" sz="2400" b="1" dirty="0" err="1" smtClean="0">
                <a:latin typeface="Kristen ITC" pitchFamily="66" charset="0"/>
              </a:rPr>
              <a:t>Modric</a:t>
            </a:r>
            <a:r>
              <a:rPr lang="en-GB" sz="2400" b="1" dirty="0" smtClean="0">
                <a:latin typeface="Kristen ITC" pitchFamily="66" charset="0"/>
              </a:rPr>
              <a:t> </a:t>
            </a:r>
            <a:r>
              <a:rPr lang="en-GB" sz="2400" b="1" dirty="0" err="1" smtClean="0">
                <a:latin typeface="Kristen ITC" pitchFamily="66" charset="0"/>
              </a:rPr>
              <a:t>va</a:t>
            </a:r>
            <a:r>
              <a:rPr lang="en-GB" sz="2400" b="1" dirty="0" smtClean="0">
                <a:latin typeface="Kristen ITC" pitchFamily="66" charset="0"/>
              </a:rPr>
              <a:t> </a:t>
            </a:r>
            <a:r>
              <a:rPr lang="en-GB" sz="2400" b="1" dirty="0" err="1" smtClean="0">
                <a:latin typeface="Kristen ITC" pitchFamily="66" charset="0"/>
              </a:rPr>
              <a:t>bien</a:t>
            </a:r>
            <a:r>
              <a:rPr lang="en-GB" sz="2400" b="1" dirty="0" smtClean="0">
                <a:latin typeface="Kristen ITC" pitchFamily="66" charset="0"/>
              </a:rPr>
              <a:t> </a:t>
            </a:r>
            <a:r>
              <a:rPr lang="en-GB" sz="2400" b="1" dirty="0" err="1" smtClean="0">
                <a:latin typeface="Kristen ITC" pitchFamily="66" charset="0"/>
              </a:rPr>
              <a:t>jouer</a:t>
            </a:r>
            <a:r>
              <a:rPr lang="en-GB" sz="2400" b="1" dirty="0" smtClean="0">
                <a:latin typeface="Kristen ITC" pitchFamily="66" charset="0"/>
              </a:rPr>
              <a:t> pour la </a:t>
            </a:r>
            <a:r>
              <a:rPr lang="en-GB" sz="2400" b="1" dirty="0" err="1" smtClean="0">
                <a:latin typeface="Kristen ITC" pitchFamily="66" charset="0"/>
              </a:rPr>
              <a:t>Croatie</a:t>
            </a:r>
            <a:r>
              <a:rPr lang="en-GB" sz="2400" b="1" dirty="0" smtClean="0">
                <a:latin typeface="Kristen ITC" pitchFamily="66" charset="0"/>
              </a:rPr>
              <a:t>. Par </a:t>
            </a:r>
            <a:r>
              <a:rPr lang="en-GB" sz="2400" b="1" dirty="0" err="1" smtClean="0">
                <a:latin typeface="Kristen ITC" pitchFamily="66" charset="0"/>
              </a:rPr>
              <a:t>contre</a:t>
            </a:r>
            <a:r>
              <a:rPr lang="en-GB" sz="2400" b="1" dirty="0" smtClean="0">
                <a:latin typeface="Kristen ITC" pitchFamily="66" charset="0"/>
              </a:rPr>
              <a:t>, à </a:t>
            </a:r>
            <a:r>
              <a:rPr lang="en-GB" sz="2400" b="1" dirty="0" err="1" smtClean="0">
                <a:latin typeface="Kristen ITC" pitchFamily="66" charset="0"/>
              </a:rPr>
              <a:t>mon</a:t>
            </a:r>
            <a:r>
              <a:rPr lang="en-GB" sz="2400" b="1" dirty="0" smtClean="0">
                <a:latin typeface="Kristen ITC" pitchFamily="66" charset="0"/>
              </a:rPr>
              <a:t> avis </a:t>
            </a:r>
            <a:r>
              <a:rPr lang="en-GB" sz="2400" b="1" dirty="0" err="1" smtClean="0">
                <a:latin typeface="Kristen ITC" pitchFamily="66" charset="0"/>
              </a:rPr>
              <a:t>Ivica</a:t>
            </a:r>
            <a:r>
              <a:rPr lang="en-GB" sz="2400" b="1" dirty="0" smtClean="0">
                <a:latin typeface="Kristen ITC" pitchFamily="66" charset="0"/>
              </a:rPr>
              <a:t> </a:t>
            </a:r>
            <a:r>
              <a:rPr lang="en-GB" sz="2400" b="1" dirty="0" err="1" smtClean="0">
                <a:latin typeface="Kristen ITC" pitchFamily="66" charset="0"/>
              </a:rPr>
              <a:t>Olic</a:t>
            </a:r>
            <a:r>
              <a:rPr lang="en-GB" sz="2400" b="1" dirty="0" smtClean="0">
                <a:latin typeface="Kristen ITC" pitchFamily="66" charset="0"/>
              </a:rPr>
              <a:t> ne </a:t>
            </a:r>
            <a:r>
              <a:rPr lang="en-GB" sz="2400" b="1" dirty="0" err="1" smtClean="0">
                <a:latin typeface="Kristen ITC" pitchFamily="66" charset="0"/>
              </a:rPr>
              <a:t>va</a:t>
            </a:r>
            <a:r>
              <a:rPr lang="en-GB" sz="2400" b="1" dirty="0" smtClean="0">
                <a:latin typeface="Kristen ITC" pitchFamily="66" charset="0"/>
              </a:rPr>
              <a:t> pas </a:t>
            </a:r>
            <a:r>
              <a:rPr lang="en-GB" sz="2400" b="1" dirty="0" err="1" smtClean="0">
                <a:latin typeface="Kristen ITC" pitchFamily="66" charset="0"/>
              </a:rPr>
              <a:t>bien</a:t>
            </a:r>
            <a:r>
              <a:rPr lang="en-GB" sz="2400" b="1" dirty="0" smtClean="0">
                <a:latin typeface="Kristen ITC" pitchFamily="66" charset="0"/>
              </a:rPr>
              <a:t> </a:t>
            </a:r>
            <a:r>
              <a:rPr lang="en-GB" sz="2400" b="1" dirty="0" err="1" smtClean="0">
                <a:latin typeface="Kristen ITC" pitchFamily="66" charset="0"/>
              </a:rPr>
              <a:t>jouer</a:t>
            </a:r>
            <a:r>
              <a:rPr lang="en-GB" sz="2400" b="1" dirty="0" smtClean="0">
                <a:latin typeface="Kristen ITC" pitchFamily="66" charset="0"/>
              </a:rPr>
              <a:t> pour la </a:t>
            </a:r>
            <a:r>
              <a:rPr lang="en-GB" sz="2400" b="1" dirty="0" err="1" smtClean="0">
                <a:latin typeface="Kristen ITC" pitchFamily="66" charset="0"/>
              </a:rPr>
              <a:t>Croatie</a:t>
            </a:r>
            <a:r>
              <a:rPr lang="en-GB" sz="2400" b="1" dirty="0" smtClean="0">
                <a:latin typeface="Kristen ITC" pitchFamily="66" charset="0"/>
              </a:rPr>
              <a:t>. </a:t>
            </a:r>
            <a:r>
              <a:rPr lang="en-GB" sz="2400" b="1" dirty="0" err="1" smtClean="0">
                <a:latin typeface="Kristen ITC" pitchFamily="66" charset="0"/>
              </a:rPr>
              <a:t>J’éspère</a:t>
            </a:r>
            <a:r>
              <a:rPr lang="en-GB" sz="2400" b="1" dirty="0" smtClean="0">
                <a:latin typeface="Kristen ITC" pitchFamily="66" charset="0"/>
              </a:rPr>
              <a:t> </a:t>
            </a:r>
            <a:r>
              <a:rPr lang="en-GB" sz="2400" b="1" dirty="0" err="1" smtClean="0">
                <a:latin typeface="Kristen ITC" pitchFamily="66" charset="0"/>
              </a:rPr>
              <a:t>que</a:t>
            </a:r>
            <a:r>
              <a:rPr lang="en-GB" sz="2400" b="1" dirty="0" smtClean="0">
                <a:latin typeface="Kristen ITC" pitchFamily="66" charset="0"/>
              </a:rPr>
              <a:t> le </a:t>
            </a:r>
            <a:r>
              <a:rPr lang="en-GB" sz="2400" b="1" dirty="0" err="1" smtClean="0">
                <a:latin typeface="Kristen ITC" pitchFamily="66" charset="0"/>
              </a:rPr>
              <a:t>Brésil</a:t>
            </a:r>
            <a:r>
              <a:rPr lang="en-GB" sz="2400" b="1" dirty="0" smtClean="0">
                <a:latin typeface="Kristen ITC" pitchFamily="66" charset="0"/>
              </a:rPr>
              <a:t> </a:t>
            </a:r>
            <a:r>
              <a:rPr lang="en-GB" sz="2400" b="1" dirty="0" err="1" smtClean="0">
                <a:latin typeface="Kristen ITC" pitchFamily="66" charset="0"/>
              </a:rPr>
              <a:t>va</a:t>
            </a:r>
            <a:r>
              <a:rPr lang="en-GB" sz="2400" b="1" dirty="0" smtClean="0">
                <a:latin typeface="Kristen ITC" pitchFamily="66" charset="0"/>
              </a:rPr>
              <a:t> </a:t>
            </a:r>
            <a:r>
              <a:rPr lang="en-GB" sz="2400" b="1" dirty="0" err="1" smtClean="0">
                <a:latin typeface="Kristen ITC" pitchFamily="66" charset="0"/>
              </a:rPr>
              <a:t>marquer</a:t>
            </a:r>
            <a:r>
              <a:rPr lang="en-GB" sz="2400" b="1" dirty="0" smtClean="0">
                <a:latin typeface="Kristen ITC" pitchFamily="66" charset="0"/>
              </a:rPr>
              <a:t> un but, et </a:t>
            </a:r>
            <a:r>
              <a:rPr lang="en-GB" sz="2400" b="1" dirty="0" err="1" smtClean="0">
                <a:latin typeface="Kristen ITC" pitchFamily="66" charset="0"/>
              </a:rPr>
              <a:t>que</a:t>
            </a:r>
            <a:r>
              <a:rPr lang="en-GB" sz="2400" b="1" dirty="0" smtClean="0">
                <a:latin typeface="Kristen ITC" pitchFamily="66" charset="0"/>
              </a:rPr>
              <a:t> le </a:t>
            </a:r>
            <a:r>
              <a:rPr lang="en-GB" sz="2400" b="1" dirty="0" err="1" smtClean="0">
                <a:latin typeface="Kristen ITC" pitchFamily="66" charset="0"/>
              </a:rPr>
              <a:t>Brésil</a:t>
            </a:r>
            <a:r>
              <a:rPr lang="en-GB" sz="2400" b="1" dirty="0" smtClean="0">
                <a:latin typeface="Kristen ITC" pitchFamily="66" charset="0"/>
              </a:rPr>
              <a:t> </a:t>
            </a:r>
            <a:r>
              <a:rPr lang="en-GB" sz="2400" b="1" dirty="0" err="1" smtClean="0">
                <a:latin typeface="Kristen ITC" pitchFamily="66" charset="0"/>
              </a:rPr>
              <a:t>va</a:t>
            </a:r>
            <a:r>
              <a:rPr lang="en-GB" sz="2400" b="1" dirty="0" smtClean="0">
                <a:latin typeface="Kristen ITC" pitchFamily="66" charset="0"/>
              </a:rPr>
              <a:t> </a:t>
            </a:r>
            <a:r>
              <a:rPr lang="en-GB" sz="2400" b="1" dirty="0" err="1" smtClean="0">
                <a:latin typeface="Kristen ITC" pitchFamily="66" charset="0"/>
              </a:rPr>
              <a:t>gagner</a:t>
            </a:r>
            <a:r>
              <a:rPr lang="en-GB" sz="2400" b="1" dirty="0" smtClean="0">
                <a:latin typeface="Kristen ITC" pitchFamily="66" charset="0"/>
              </a:rPr>
              <a:t> le match. Je </a:t>
            </a:r>
            <a:r>
              <a:rPr lang="en-GB" sz="2400" b="1" dirty="0" err="1" smtClean="0">
                <a:latin typeface="Kristen ITC" pitchFamily="66" charset="0"/>
              </a:rPr>
              <a:t>pense</a:t>
            </a:r>
            <a:r>
              <a:rPr lang="en-GB" sz="2400" b="1" dirty="0" smtClean="0">
                <a:latin typeface="Kristen ITC" pitchFamily="66" charset="0"/>
              </a:rPr>
              <a:t> </a:t>
            </a:r>
            <a:r>
              <a:rPr lang="en-GB" sz="2400" b="1" dirty="0" err="1" smtClean="0">
                <a:latin typeface="Kristen ITC" pitchFamily="66" charset="0"/>
              </a:rPr>
              <a:t>que</a:t>
            </a:r>
            <a:r>
              <a:rPr lang="en-GB" sz="2400" b="1" dirty="0" smtClean="0">
                <a:latin typeface="Kristen ITC" pitchFamily="66" charset="0"/>
              </a:rPr>
              <a:t> le </a:t>
            </a:r>
            <a:r>
              <a:rPr lang="en-GB" sz="2400" b="1" dirty="0" err="1" smtClean="0">
                <a:latin typeface="Kristen ITC" pitchFamily="66" charset="0"/>
              </a:rPr>
              <a:t>résultat</a:t>
            </a:r>
            <a:r>
              <a:rPr lang="en-GB" sz="2400" b="1" dirty="0" smtClean="0">
                <a:latin typeface="Kristen ITC" pitchFamily="66" charset="0"/>
              </a:rPr>
              <a:t> sera 1-0 au </a:t>
            </a:r>
            <a:r>
              <a:rPr lang="en-GB" sz="2400" b="1" dirty="0" err="1" smtClean="0">
                <a:latin typeface="Kristen ITC" pitchFamily="66" charset="0"/>
              </a:rPr>
              <a:t>Brésil</a:t>
            </a:r>
            <a:r>
              <a:rPr lang="en-GB" sz="2400" b="1" dirty="0" smtClean="0">
                <a:latin typeface="Kristen ITC" pitchFamily="66" charset="0"/>
              </a:rPr>
              <a:t>.</a:t>
            </a:r>
            <a:endParaRPr lang="en-GB" sz="2400" b="1" dirty="0">
              <a:latin typeface="Kristen ITC" pitchFamily="66" charset="0"/>
            </a:endParaRPr>
          </a:p>
        </p:txBody>
      </p:sp>
      <p:pic>
        <p:nvPicPr>
          <p:cNvPr id="2050" name="Picture 2" descr="https://encrypted-tbn3.gstatic.com/images?q=tbn:ANd9GcSWq7uVoFhs4zVN6GVXQfZdBcTBaRDokLOHz11YknfVj0YYCmrLK4Qzh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4509120"/>
            <a:ext cx="1619672" cy="216024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val Callout 20"/>
          <p:cNvSpPr/>
          <p:nvPr/>
        </p:nvSpPr>
        <p:spPr>
          <a:xfrm>
            <a:off x="214282" y="4857760"/>
            <a:ext cx="4071934" cy="1357322"/>
          </a:xfrm>
          <a:prstGeom prst="wedgeEllipseCallout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Callout 19"/>
          <p:cNvSpPr/>
          <p:nvPr/>
        </p:nvSpPr>
        <p:spPr>
          <a:xfrm>
            <a:off x="4500562" y="4929198"/>
            <a:ext cx="4143404" cy="1285860"/>
          </a:xfrm>
          <a:prstGeom prst="wedgeEllipseCallout">
            <a:avLst>
              <a:gd name="adj1" fmla="val 41420"/>
              <a:gd name="adj2" fmla="val 47288"/>
            </a:avLst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Callout 18"/>
          <p:cNvSpPr/>
          <p:nvPr/>
        </p:nvSpPr>
        <p:spPr>
          <a:xfrm>
            <a:off x="4071934" y="3643314"/>
            <a:ext cx="4500594" cy="857256"/>
          </a:xfrm>
          <a:prstGeom prst="wedgeEllipseCallout">
            <a:avLst>
              <a:gd name="adj1" fmla="val 48967"/>
              <a:gd name="adj2" fmla="val 45296"/>
            </a:avLst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Callout 17"/>
          <p:cNvSpPr/>
          <p:nvPr/>
        </p:nvSpPr>
        <p:spPr>
          <a:xfrm>
            <a:off x="0" y="3857628"/>
            <a:ext cx="4143372" cy="857256"/>
          </a:xfrm>
          <a:prstGeom prst="wedgeEllipseCallout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Callout 16"/>
          <p:cNvSpPr/>
          <p:nvPr/>
        </p:nvSpPr>
        <p:spPr>
          <a:xfrm>
            <a:off x="4000496" y="2500306"/>
            <a:ext cx="4929222" cy="1214446"/>
          </a:xfrm>
          <a:prstGeom prst="wedgeEllipseCallout">
            <a:avLst>
              <a:gd name="adj1" fmla="val 49181"/>
              <a:gd name="adj2" fmla="val 32140"/>
            </a:avLst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Callout 15"/>
          <p:cNvSpPr/>
          <p:nvPr/>
        </p:nvSpPr>
        <p:spPr>
          <a:xfrm>
            <a:off x="0" y="2571744"/>
            <a:ext cx="4429156" cy="1143008"/>
          </a:xfrm>
          <a:prstGeom prst="wedgeEllipseCallout">
            <a:avLst>
              <a:gd name="adj1" fmla="val -48138"/>
              <a:gd name="adj2" fmla="val 66371"/>
            </a:avLst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Callout 14"/>
          <p:cNvSpPr/>
          <p:nvPr/>
        </p:nvSpPr>
        <p:spPr>
          <a:xfrm>
            <a:off x="2500298" y="1500174"/>
            <a:ext cx="3857652" cy="1143008"/>
          </a:xfrm>
          <a:prstGeom prst="wedgeEllipseCallout">
            <a:avLst>
              <a:gd name="adj1" fmla="val 55248"/>
              <a:gd name="adj2" fmla="val -23951"/>
            </a:avLst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Callout 13"/>
          <p:cNvSpPr/>
          <p:nvPr/>
        </p:nvSpPr>
        <p:spPr>
          <a:xfrm>
            <a:off x="2357422" y="0"/>
            <a:ext cx="4286280" cy="1428760"/>
          </a:xfrm>
          <a:prstGeom prst="wedgeEllipseCallout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http://t0.gstatic.com/images?q=tbn:hfEMEH7vPEzKQM:http://blogs.houstonpress.com/hairballs/world-cup-trophy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29454" y="214290"/>
            <a:ext cx="1747999" cy="207170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071802" y="357166"/>
            <a:ext cx="32861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err="1" smtClean="0">
                <a:latin typeface="Kristen ITC" pitchFamily="66" charset="0"/>
              </a:rPr>
              <a:t>Quelles</a:t>
            </a:r>
            <a:r>
              <a:rPr lang="en-GB" sz="2400" b="1" dirty="0" smtClean="0">
                <a:latin typeface="Kristen ITC" pitchFamily="66" charset="0"/>
              </a:rPr>
              <a:t> </a:t>
            </a:r>
            <a:r>
              <a:rPr lang="en-GB" sz="2400" b="1" dirty="0" err="1" smtClean="0">
                <a:latin typeface="Kristen ITC" pitchFamily="66" charset="0"/>
              </a:rPr>
              <a:t>équipes</a:t>
            </a:r>
            <a:r>
              <a:rPr lang="en-GB" sz="2400" b="1" dirty="0" smtClean="0">
                <a:latin typeface="Kristen ITC" pitchFamily="66" charset="0"/>
              </a:rPr>
              <a:t> </a:t>
            </a:r>
            <a:r>
              <a:rPr lang="en-GB" sz="2400" b="1" dirty="0" err="1" smtClean="0">
                <a:latin typeface="Kristen ITC" pitchFamily="66" charset="0"/>
              </a:rPr>
              <a:t>vont</a:t>
            </a:r>
            <a:r>
              <a:rPr lang="en-GB" sz="2400" b="1" dirty="0" smtClean="0">
                <a:latin typeface="Kristen ITC" pitchFamily="66" charset="0"/>
              </a:rPr>
              <a:t> </a:t>
            </a:r>
            <a:r>
              <a:rPr lang="en-GB" sz="2400" b="1" dirty="0" err="1" smtClean="0">
                <a:latin typeface="Kristen ITC" pitchFamily="66" charset="0"/>
              </a:rPr>
              <a:t>jouer</a:t>
            </a:r>
            <a:r>
              <a:rPr lang="en-GB" sz="2400" b="1" dirty="0" smtClean="0">
                <a:latin typeface="Kristen ITC" pitchFamily="66" charset="0"/>
              </a:rPr>
              <a:t> </a:t>
            </a:r>
            <a:r>
              <a:rPr lang="en-GB" sz="2400" b="1" dirty="0" err="1" smtClean="0">
                <a:latin typeface="Kristen ITC" pitchFamily="66" charset="0"/>
              </a:rPr>
              <a:t>demain</a:t>
            </a:r>
            <a:r>
              <a:rPr lang="en-GB" sz="2400" b="1" dirty="0" smtClean="0">
                <a:latin typeface="Kristen ITC" pitchFamily="66" charset="0"/>
              </a:rPr>
              <a:t>?</a:t>
            </a:r>
          </a:p>
          <a:p>
            <a:endParaRPr lang="en-GB" sz="2400" b="1" dirty="0">
              <a:latin typeface="Kristen ITC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71802" y="1785926"/>
            <a:ext cx="31432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err="1" smtClean="0">
                <a:latin typeface="Kristen ITC" pitchFamily="66" charset="0"/>
              </a:rPr>
              <a:t>Où</a:t>
            </a:r>
            <a:r>
              <a:rPr lang="en-GB" sz="2400" b="1" dirty="0" smtClean="0">
                <a:latin typeface="Kristen ITC" pitchFamily="66" charset="0"/>
              </a:rPr>
              <a:t> </a:t>
            </a:r>
            <a:r>
              <a:rPr lang="en-GB" sz="2400" b="1" dirty="0" err="1" smtClean="0">
                <a:latin typeface="Kristen ITC" pitchFamily="66" charset="0"/>
              </a:rPr>
              <a:t>est-ce</a:t>
            </a:r>
            <a:r>
              <a:rPr lang="en-GB" sz="2400" b="1" dirty="0" smtClean="0">
                <a:latin typeface="Kristen ITC" pitchFamily="66" charset="0"/>
              </a:rPr>
              <a:t> </a:t>
            </a:r>
            <a:r>
              <a:rPr lang="en-GB" sz="2400" b="1" dirty="0" err="1" smtClean="0">
                <a:latin typeface="Kristen ITC" pitchFamily="66" charset="0"/>
              </a:rPr>
              <a:t>qu’on</a:t>
            </a:r>
            <a:r>
              <a:rPr lang="en-GB" sz="2400" b="1" dirty="0" smtClean="0">
                <a:latin typeface="Kristen ITC" pitchFamily="66" charset="0"/>
              </a:rPr>
              <a:t> </a:t>
            </a:r>
            <a:r>
              <a:rPr lang="en-GB" sz="2400" b="1" dirty="0" err="1" smtClean="0">
                <a:latin typeface="Kristen ITC" pitchFamily="66" charset="0"/>
              </a:rPr>
              <a:t>va</a:t>
            </a:r>
            <a:r>
              <a:rPr lang="en-GB" sz="2400" b="1" dirty="0" smtClean="0">
                <a:latin typeface="Kristen ITC" pitchFamily="66" charset="0"/>
              </a:rPr>
              <a:t> </a:t>
            </a:r>
            <a:r>
              <a:rPr lang="en-GB" sz="2400" b="1" dirty="0" err="1" smtClean="0">
                <a:latin typeface="Kristen ITC" pitchFamily="66" charset="0"/>
              </a:rPr>
              <a:t>jouer</a:t>
            </a:r>
            <a:r>
              <a:rPr lang="en-GB" sz="2400" b="1" dirty="0" smtClean="0">
                <a:latin typeface="Kristen ITC" pitchFamily="66" charset="0"/>
              </a:rPr>
              <a:t>?</a:t>
            </a:r>
            <a:endParaRPr lang="en-GB" sz="2400" b="1" dirty="0">
              <a:latin typeface="Kristen ITC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2714620"/>
            <a:ext cx="42148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latin typeface="Kristen ITC" pitchFamily="66" charset="0"/>
              </a:rPr>
              <a:t>A ton avis qui </a:t>
            </a:r>
            <a:r>
              <a:rPr lang="en-GB" sz="2400" b="1" dirty="0" err="1" smtClean="0">
                <a:latin typeface="Kristen ITC" pitchFamily="66" charset="0"/>
              </a:rPr>
              <a:t>va</a:t>
            </a:r>
            <a:r>
              <a:rPr lang="en-GB" sz="2400" b="1" dirty="0" smtClean="0">
                <a:latin typeface="Kristen ITC" pitchFamily="66" charset="0"/>
              </a:rPr>
              <a:t> </a:t>
            </a:r>
            <a:r>
              <a:rPr lang="en-GB" sz="2400" b="1" dirty="0" err="1" smtClean="0">
                <a:latin typeface="Kristen ITC" pitchFamily="66" charset="0"/>
              </a:rPr>
              <a:t>bien</a:t>
            </a:r>
            <a:r>
              <a:rPr lang="en-GB" sz="2400" b="1" dirty="0" smtClean="0">
                <a:latin typeface="Kristen ITC" pitchFamily="66" charset="0"/>
              </a:rPr>
              <a:t> </a:t>
            </a:r>
            <a:r>
              <a:rPr lang="en-GB" sz="2400" b="1" dirty="0" err="1" smtClean="0">
                <a:latin typeface="Kristen ITC" pitchFamily="66" charset="0"/>
              </a:rPr>
              <a:t>jouer</a:t>
            </a:r>
            <a:r>
              <a:rPr lang="en-GB" sz="2400" b="1" dirty="0" smtClean="0">
                <a:latin typeface="Kristen ITC" pitchFamily="66" charset="0"/>
              </a:rPr>
              <a:t>?</a:t>
            </a:r>
            <a:endParaRPr lang="en-GB" sz="2400" b="1" dirty="0">
              <a:latin typeface="Kristen ITC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0" y="2714620"/>
            <a:ext cx="4286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latin typeface="Kristen ITC" pitchFamily="66" charset="0"/>
              </a:rPr>
              <a:t>A ton avis qui ne </a:t>
            </a:r>
            <a:r>
              <a:rPr lang="en-GB" sz="2400" b="1" dirty="0" err="1" smtClean="0">
                <a:latin typeface="Kristen ITC" pitchFamily="66" charset="0"/>
              </a:rPr>
              <a:t>va</a:t>
            </a:r>
            <a:r>
              <a:rPr lang="en-GB" sz="2400" b="1" dirty="0" smtClean="0">
                <a:latin typeface="Kristen ITC" pitchFamily="66" charset="0"/>
              </a:rPr>
              <a:t> pas </a:t>
            </a:r>
            <a:r>
              <a:rPr lang="en-GB" sz="2400" b="1" dirty="0" err="1" smtClean="0">
                <a:latin typeface="Kristen ITC" pitchFamily="66" charset="0"/>
              </a:rPr>
              <a:t>bien</a:t>
            </a:r>
            <a:r>
              <a:rPr lang="en-GB" sz="2400" b="1" dirty="0" smtClean="0">
                <a:latin typeface="Kristen ITC" pitchFamily="66" charset="0"/>
              </a:rPr>
              <a:t> </a:t>
            </a:r>
            <a:r>
              <a:rPr lang="en-GB" sz="2400" b="1" dirty="0" err="1" smtClean="0">
                <a:latin typeface="Kristen ITC" pitchFamily="66" charset="0"/>
              </a:rPr>
              <a:t>jouer</a:t>
            </a:r>
            <a:r>
              <a:rPr lang="en-GB" sz="2400" b="1" dirty="0" smtClean="0">
                <a:latin typeface="Kristen ITC" pitchFamily="66" charset="0"/>
              </a:rPr>
              <a:t>?</a:t>
            </a:r>
            <a:endParaRPr lang="en-GB" sz="2400" b="1" dirty="0">
              <a:latin typeface="Kristen ITC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5720" y="4071942"/>
            <a:ext cx="41434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latin typeface="Kristen ITC" pitchFamily="66" charset="0"/>
              </a:rPr>
              <a:t>Qui </a:t>
            </a:r>
            <a:r>
              <a:rPr lang="en-GB" sz="2400" b="1" dirty="0" err="1" smtClean="0">
                <a:latin typeface="Kristen ITC" pitchFamily="66" charset="0"/>
              </a:rPr>
              <a:t>va</a:t>
            </a:r>
            <a:r>
              <a:rPr lang="en-GB" sz="2400" b="1" dirty="0" smtClean="0">
                <a:latin typeface="Kristen ITC" pitchFamily="66" charset="0"/>
              </a:rPr>
              <a:t> </a:t>
            </a:r>
            <a:r>
              <a:rPr lang="en-GB" sz="2400" b="1" dirty="0" err="1" smtClean="0">
                <a:latin typeface="Kristen ITC" pitchFamily="66" charset="0"/>
              </a:rPr>
              <a:t>marquer</a:t>
            </a:r>
            <a:r>
              <a:rPr lang="en-GB" sz="2400" b="1" dirty="0" smtClean="0">
                <a:latin typeface="Kristen ITC" pitchFamily="66" charset="0"/>
              </a:rPr>
              <a:t> un but?</a:t>
            </a:r>
            <a:endParaRPr lang="en-GB" sz="2400" b="1" dirty="0">
              <a:latin typeface="Kristen ITC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43438" y="4000504"/>
            <a:ext cx="41434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latin typeface="Kristen ITC" pitchFamily="66" charset="0"/>
              </a:rPr>
              <a:t>Qui </a:t>
            </a:r>
            <a:r>
              <a:rPr lang="en-GB" sz="2400" b="1" dirty="0" err="1" smtClean="0">
                <a:latin typeface="Kristen ITC" pitchFamily="66" charset="0"/>
              </a:rPr>
              <a:t>va</a:t>
            </a:r>
            <a:r>
              <a:rPr lang="en-GB" sz="2400" b="1" dirty="0" smtClean="0">
                <a:latin typeface="Kristen ITC" pitchFamily="66" charset="0"/>
              </a:rPr>
              <a:t> </a:t>
            </a:r>
            <a:r>
              <a:rPr lang="en-GB" sz="2400" b="1" dirty="0" err="1" smtClean="0">
                <a:latin typeface="Kristen ITC" pitchFamily="66" charset="0"/>
              </a:rPr>
              <a:t>gagner</a:t>
            </a:r>
            <a:r>
              <a:rPr lang="en-GB" sz="2400" b="1" dirty="0" smtClean="0">
                <a:latin typeface="Kristen ITC" pitchFamily="66" charset="0"/>
              </a:rPr>
              <a:t> le match?</a:t>
            </a:r>
            <a:endParaRPr lang="en-GB" sz="2400" b="1" dirty="0">
              <a:latin typeface="Kristen ITC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0034" y="5143512"/>
            <a:ext cx="40005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err="1" smtClean="0">
                <a:latin typeface="Kristen ITC" pitchFamily="66" charset="0"/>
              </a:rPr>
              <a:t>Qu’est-ce</a:t>
            </a:r>
            <a:r>
              <a:rPr lang="en-GB" sz="2400" b="1" dirty="0" smtClean="0">
                <a:latin typeface="Kristen ITC" pitchFamily="66" charset="0"/>
              </a:rPr>
              <a:t> </a:t>
            </a:r>
            <a:r>
              <a:rPr lang="en-GB" sz="2400" b="1" dirty="0" err="1" smtClean="0">
                <a:latin typeface="Kristen ITC" pitchFamily="66" charset="0"/>
              </a:rPr>
              <a:t>que</a:t>
            </a:r>
            <a:r>
              <a:rPr lang="en-GB" sz="2400" b="1" dirty="0" smtClean="0">
                <a:latin typeface="Kristen ITC" pitchFamily="66" charset="0"/>
              </a:rPr>
              <a:t> sera le </a:t>
            </a:r>
            <a:r>
              <a:rPr lang="en-GB" sz="2400" b="1" dirty="0" err="1" smtClean="0">
                <a:latin typeface="Kristen ITC" pitchFamily="66" charset="0"/>
              </a:rPr>
              <a:t>résultat</a:t>
            </a:r>
            <a:r>
              <a:rPr lang="en-GB" sz="2400" b="1" dirty="0" smtClean="0">
                <a:latin typeface="Kristen ITC" pitchFamily="66" charset="0"/>
              </a:rPr>
              <a:t>?</a:t>
            </a:r>
            <a:endParaRPr lang="en-GB" sz="2400" b="1" dirty="0">
              <a:latin typeface="Kristen ITC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29190" y="5214950"/>
            <a:ext cx="38576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latin typeface="Kristen ITC" pitchFamily="66" charset="0"/>
              </a:rPr>
              <a:t>A ton avis, comment sera le match?</a:t>
            </a:r>
            <a:endParaRPr lang="en-GB" sz="2400" b="1" dirty="0">
              <a:latin typeface="Kristen ITC" pitchFamily="66" charset="0"/>
            </a:endParaRPr>
          </a:p>
        </p:txBody>
      </p:sp>
      <p:pic>
        <p:nvPicPr>
          <p:cNvPr id="3074" name="Picture 2" descr="https://encrypted-tbn1.gstatic.com/images?q=tbn:ANd9GcST04gNuvUXt2TtgRDmkInUZ-9USERfnqYal-vJH9K8p4OjSCI9KN_g-Xo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188640"/>
            <a:ext cx="1728192" cy="223224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203</Words>
  <Application>Microsoft Office PowerPoint</Application>
  <PresentationFormat>On-screen Show (4:3)</PresentationFormat>
  <Paragraphs>17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sghani</dc:creator>
  <cp:lastModifiedBy>Clare</cp:lastModifiedBy>
  <cp:revision>12</cp:revision>
  <dcterms:created xsi:type="dcterms:W3CDTF">2010-06-06T15:00:27Z</dcterms:created>
  <dcterms:modified xsi:type="dcterms:W3CDTF">2014-05-30T11:57:45Z</dcterms:modified>
</cp:coreProperties>
</file>