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23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33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62062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89185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425255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53435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575405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349077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75426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07851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92813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107743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904A7F-55CC-47A3-8BB7-45D93AB98ACB}" type="datetimeFigureOut">
              <a:rPr lang="en-GB" smtClean="0"/>
              <a:t>02/07/2014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7A75DD-610D-41E3-B9FC-6DEE150C9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634999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228604" y="260648"/>
            <a:ext cx="5711548" cy="4320480"/>
          </a:xfrm>
          <a:prstGeom prst="ellipse">
            <a:avLst/>
          </a:prstGeom>
          <a:noFill/>
          <a:ln w="952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Oval 4"/>
          <p:cNvSpPr/>
          <p:nvPr/>
        </p:nvSpPr>
        <p:spPr>
          <a:xfrm>
            <a:off x="3491880" y="404664"/>
            <a:ext cx="5400600" cy="4176464"/>
          </a:xfrm>
          <a:prstGeom prst="ellipse">
            <a:avLst/>
          </a:prstGeom>
          <a:noFill/>
          <a:ln w="952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" name="Oval 5"/>
          <p:cNvSpPr/>
          <p:nvPr/>
        </p:nvSpPr>
        <p:spPr>
          <a:xfrm>
            <a:off x="1979712" y="2060848"/>
            <a:ext cx="4824536" cy="4536504"/>
          </a:xfrm>
          <a:prstGeom prst="ellipse">
            <a:avLst/>
          </a:prstGeom>
          <a:noFill/>
          <a:ln w="952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" name="TextBox 6"/>
          <p:cNvSpPr txBox="1"/>
          <p:nvPr/>
        </p:nvSpPr>
        <p:spPr>
          <a:xfrm rot="2330022">
            <a:off x="7512674" y="512056"/>
            <a:ext cx="17281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 smtClean="0"/>
              <a:t>rouge</a:t>
            </a:r>
            <a:endParaRPr lang="en-GB" sz="3600" dirty="0"/>
          </a:p>
        </p:txBody>
      </p:sp>
      <p:sp>
        <p:nvSpPr>
          <p:cNvPr id="8" name="TextBox 7"/>
          <p:cNvSpPr txBox="1"/>
          <p:nvPr/>
        </p:nvSpPr>
        <p:spPr>
          <a:xfrm rot="18706185">
            <a:off x="5771590" y="5405735"/>
            <a:ext cx="17281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 smtClean="0"/>
              <a:t>bleu</a:t>
            </a:r>
            <a:endParaRPr lang="en-GB" sz="3600" dirty="0"/>
          </a:p>
        </p:txBody>
      </p:sp>
      <p:sp>
        <p:nvSpPr>
          <p:cNvPr id="9" name="TextBox 8"/>
          <p:cNvSpPr txBox="1"/>
          <p:nvPr/>
        </p:nvSpPr>
        <p:spPr>
          <a:xfrm rot="19360450">
            <a:off x="18984" y="211254"/>
            <a:ext cx="17281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 smtClean="0"/>
              <a:t>blanc</a:t>
            </a:r>
            <a:endParaRPr lang="en-GB" sz="3600" dirty="0"/>
          </a:p>
        </p:txBody>
      </p:sp>
    </p:spTree>
    <p:extLst>
      <p:ext uri="{BB962C8B-B14F-4D97-AF65-F5344CB8AC3E}">
        <p14:creationId xmlns:p14="http://schemas.microsoft.com/office/powerpoint/2010/main" val="5900314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Hooms</dc:creator>
  <cp:lastModifiedBy>Clare</cp:lastModifiedBy>
  <cp:revision>3</cp:revision>
  <dcterms:created xsi:type="dcterms:W3CDTF">2014-06-30T18:17:57Z</dcterms:created>
  <dcterms:modified xsi:type="dcterms:W3CDTF">2014-07-02T13:43:37Z</dcterms:modified>
</cp:coreProperties>
</file>

<file path=docProps/thumbnail.jpeg>
</file>