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206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91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525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43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54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907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542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78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8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774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04A7F-55CC-47A3-8BB7-45D93AB98ACB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A75DD-610D-41E3-B9FC-6DEE150C9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49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604" y="260648"/>
            <a:ext cx="5711548" cy="4320480"/>
          </a:xfrm>
          <a:prstGeom prst="ellipse">
            <a:avLst/>
          </a:prstGeom>
          <a:noFill/>
          <a:ln w="952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3491880" y="404664"/>
            <a:ext cx="5400600" cy="4176464"/>
          </a:xfrm>
          <a:prstGeom prst="ellipse">
            <a:avLst/>
          </a:prstGeom>
          <a:noFill/>
          <a:ln w="952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979712" y="2060848"/>
            <a:ext cx="4824536" cy="4536504"/>
          </a:xfrm>
          <a:prstGeom prst="ellipse">
            <a:avLst/>
          </a:prstGeom>
          <a:noFill/>
          <a:ln w="952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 rot="2330022">
            <a:off x="7512674" y="51205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rouge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 rot="18706185">
            <a:off x="5771590" y="5405735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bleu</a:t>
            </a:r>
            <a:endParaRPr lang="en-GB" sz="3600" dirty="0"/>
          </a:p>
        </p:txBody>
      </p:sp>
      <p:sp>
        <p:nvSpPr>
          <p:cNvPr id="9" name="TextBox 8"/>
          <p:cNvSpPr txBox="1"/>
          <p:nvPr/>
        </p:nvSpPr>
        <p:spPr>
          <a:xfrm rot="19360450">
            <a:off x="18984" y="21125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blanc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590031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Hooms</dc:creator>
  <cp:lastModifiedBy>Clare</cp:lastModifiedBy>
  <cp:revision>3</cp:revision>
  <dcterms:created xsi:type="dcterms:W3CDTF">2014-06-30T18:17:57Z</dcterms:created>
  <dcterms:modified xsi:type="dcterms:W3CDTF">2014-07-02T13:43:37Z</dcterms:modified>
</cp:coreProperties>
</file>