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1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35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899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1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61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52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88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86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4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3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6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B1810-C7FD-4953-B8A1-24EA7EF1E59F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F538F-2FA8-4B79-9732-0AF3BA7F53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77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ghtbulblanguages.co.uk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= rouge    2 = blanc    3= bleu     4 = </a:t>
            </a:r>
            <a:r>
              <a:rPr lang="en-GB" dirty="0" err="1" smtClean="0"/>
              <a:t>jaune</a:t>
            </a:r>
            <a:r>
              <a:rPr lang="en-GB" dirty="0" smtClean="0"/>
              <a:t>   5 = </a:t>
            </a:r>
            <a:r>
              <a:rPr lang="en-GB" dirty="0" err="1" smtClean="0"/>
              <a:t>vert</a:t>
            </a:r>
            <a:r>
              <a:rPr lang="en-GB" dirty="0" smtClean="0"/>
              <a:t>    6 = noir    7 = or    8=orange</a:t>
            </a:r>
          </a:p>
          <a:p>
            <a:r>
              <a:rPr lang="en-GB" dirty="0" smtClean="0"/>
              <a:t>a = </a:t>
            </a:r>
            <a:r>
              <a:rPr lang="en-GB" dirty="0" err="1" smtClean="0"/>
              <a:t>clair</a:t>
            </a:r>
            <a:r>
              <a:rPr lang="en-GB" dirty="0" smtClean="0"/>
              <a:t>     b = </a:t>
            </a:r>
            <a:r>
              <a:rPr lang="en-GB" dirty="0" err="1"/>
              <a:t>foncé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7667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</a:t>
            </a:r>
            <a:endParaRPr lang="en-GB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902" y="332656"/>
            <a:ext cx="27622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03848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5b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6" name="AutoShape 5" descr="data:image/jpeg;base64,/9j/4AAQSkZJRgABAQAAAQABAAD/2wCEAAkGBwgHBhQIBwgWFQkXGRYbDRgXDRIeIBogIB0iIiApKB8kMTQjJCYmJyglKzgtMTIsMjouISs0PDMtPSgvLjcBCgoKBQUFDgUFDisZExkrKysrKysrKysrKysrKysrKysrKysrKysrKysrKysrKysrKysrKysrKysrKysrKysrK//AABEIALcBEwMBIgACEQEDEQH/xAAcAAEBAAMBAQEBAAAAAAAAAAAABgEFCAQCBwP/xABEEAABAwEEAhECBAQEBwAAAAAAAQIDBAUGERIXIQcTIiYxN0FRU1RWc5GTlJXSFMIVMkJhFiNxgSVSYnIkNIKSobHB/8QAFAEBAAAAAAAAAAAAAAAAAAAAAP/EABQRAQAAAAAAAAAAAAAAAAAAAAD/2gAMAwEAAhEDEQA/AKjY9uPde0Lk0lXW2HC+ofE1ZHKzWqlDo7ud2dg8sbF/F9Rdy0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5I2REWyL7VVBZb3RUbH4RMY9yNamCLqT+pkbLHGLW959qADo7Yv4vqLuWlQS+xfxfUXctKgAAAAAAAAAAAAAAAAAAAAAAAAAAAAAAAAAAAAAAAAAAAOSdljjFre8+1ANljjFre8+1AB0dsX8X1F3LSoJfYv4vqLuWlQAAAAAAAAAAAAAAAAAAAAAAAAAAAAAAAAAAAAAAAAAAAHJOyxxi1vefagGyxxi1vefagA6O2L+L6i7lpUEDsc/xB/AtH9IlNtG1NyZlmxw/fDUUm+fmpPGcDdA0u+fmpPGcb5+ak8ZwN0DS75+ak8Zxvn5qTxnA3QNLvn5qTxnG+fmpPGcDdA0u+fmpPGcb5+ak8ZwN0DS75+ak8Zxvn5qTxnA3QNLvn5qTxnG+fmpPGcDdA0u+fmpPGc+HyXkYqI9aRFVcG7qfWuGP/wAA3oJxldeF9ouoE+l29rGPX/mOByvROTXrav8A450PCl4rZ/DZK930qRMmdCuKz4q9JdqRP7uw/suIFiCf+qvD9X9JjSbdlzYYz6kxwxXmxXg58F5lP7b5+ak8ZwN0DS75+ak8Zxvn5qTxnA3QNLvn5qTxnG+fmpPGcDdA0u+fmpPGcb5+ak8ZwN0DS75+ak8Zxvn5qTxnA3QNLvn5qTxnG+fmpPGcDdA0u+fmpPGcb5+ak8ZwN0DS75+ak8Zxvn5qTxnA5j2WOMWt7z7UB/LZO2/+Pav6vLt+2bvJjh+VODHWAOk9i/i+ou5aVBL7F/F9Rdy0qAAAAAAAAAAAAAAAAfD3sRyRrIiPXHKmKYrhw4f0A/nJWU8VU2llkRJn47Ui/qw1qic6omvDhw18ikfblfVVVHWWNUqrLTp8J6CRrU/mNYqSRqn+pFarHJ+rK5U1KqJ93imkn/wO81C5YJFV1FVU6O1OauZu5RdsbKzDHc5sURztSI5G6l9e6sbHU1sm2QRPWOonjfG5YUXHB7sNyrWrlc2TDDIsjZGtXOjg97K2WS9tPbrnZWLE2mrGYruXOkVObX/M2tGrytfm4FQnW1eFno2XVA2oo66qTa3s1Suhc1MNeZVfty4JrV0aJhr17SSzo6SFaK0KlWSup20tbLijUVcMtNUIvIqq3IvCqPViLijEcfH4xZctXFUZUWl2ujkcxjo3ZHQMqnuRUbwKxWN/bMiYAe6ltaosplXbFRAstrTvRlNCkjcMI0RqMzcCIyR6sVeWRdWt6NN5R2q2z54bCfP9Rbjkz1SNd+RF1ve7H8jEVURreHBWoiKiKqSk1G2y40mqqtW7Vg60JERiyS1MmLmRR/pTLncqIqKmMqO/Pmenqo62ssuB0Fl0ccdoSIjpZahzkRrdeVVYq7ZkTFUxkVj3OzOyuVXYB+hgnLtW1ZtQv0VJba1tXwzysbmYi/7mJtTE5m444a90uKlGAAAAAAAAAAAAAAAAByTsscYtb3n2oBsscYtb3n2oAOjti/i+ou5aVBL7F/F9Rdy0qAAAAAAAAAAAAAAAaS9E9npRLBbNlSTUSoiuy0jpUx1/pbi9FThxwTDFMF1LhuzVWvT27M/GyLThiZhrSShfIvij2/8AoCDbPRLSIllWhXT2U9cXM+kq5HMy61bmkY5iomrViyRFTU5zlRD0uqo6Sn+sSsZJVpg10rM1PUP5GMdDIitldry7vDWupEXE/jXwVj67PUVDqitTI2VaGZjZMyKqqiqyFFYi6tT5kbyf19tW9qWlAtbFIx+3QPkjltGeVzd0iNV0TFWFjc2VUc5VTFNSY4Kge2kpLt2QjP4hrqZ1pJqax0rVbErtashicqq1MU5EzLgnIiNTaW++7E7WQXibC3NlWFZ2ozBVxwyvdhg9NfAqOT9j7ta69nWjULUyOeyRc22ZHJusWKzgVFRMuOZMMN0iKuJ/F9k2RbkzZ6euc9WJBmVJUeitbu0RVdim7Rd1hrVqtVf0qBpFSWy7QZHQzOnikSR9nS4LKjMzlWTUi/zJVVzUa9yo1I8cVTI/Prq+jlp7XWSey6ZFcjXP/wCOkdWP3OGLljjfJzaolTDBER2Goob20kMP0NJTSZGtmcqosk+tiQyI7FzVzqmZzccVwVcEXhJmpqLOgqcPqLIfCubIyGGCOfFVwRESSREVf3xaqryAVdj1N4FVsFJdyCns9OBXVj8Vx5UjRiL/AN2VccSoTHDXwkHYdPY9XaCspL31X1uCZ4Vq0bwalVsTk4F1Ji3FNWpcVVVvGJlajVcq/uuAGQAAAAAAAAAAAAAAAck7LHGLW959qAbLHGLW959qADo7Yv4vqLuWlQS+xfxfUXctKgAAAAAAAAAAAAAAGkvTSWPUUea245Hw8CRsfULn/ZI41xev9l1Y8mJuzDscu5TXyawPzOspkq7O+nS7D6ayEwbEyR7Gvk1blERqvexV5mxq/lRzVRUMRrQyWU6zZmwxyNjc6aCnfnjpGoio6SWRMFkmTBUROHPgqIuV0huras+GiVbXvPWOqKhytjpadjVbHi7HBjWJi5+b9WZXIqJirURqImtjjrorQipqpmEuqWSBiNTO5FXamuVMUjjYqK5GtVUakeLnPdKBsYLdcyk/D7xSSMqIsrnzQq5yNwa1+EmRNy5rXNzqrdrXFHIqY5W+Sz7ThoMZ7QvPU1yo7CKOOkRu7axXqiqxrU/LusHORMExPBS1iTYz1Dknr30tS6RUiyRvdVSQtp2cqIqsaxuCqqo1UVccT6tC1Z1oZq/BNpWzqeendrT/AImJskzdzw62oiqi8KMVFA2EqVVoWstXVxMdX7Wq0kG2ubjEmvNBUtw3S4pnTDhRiKrWo17teyeOuRqSWrK2mVHPp/q4EV9Mv6lzorZFRqLlWRsio38r+XH4tGZZI8lRQL9LHkniaj3I6CZFe2aNrsUVGu4GPRUyuljVNzly7h6JRSt/FI0qbv1GVyTqjFSN6puZHIiJkzJgivbg3Ng7Biq5XB7rPs+1G1S094LKp6mnVcI5mNjz4cH8xjkRF/q3k1ZeUqURGpg1NXIa6xLJZYtL9FS1D3UTURKdj3ZljRP0o5d0rU5EdiqcGOGCJsgAAAAAAAAAAAAAAAAOSdljjFre8+1ANljjFre8+1AB0dsX8X1F3LSoPzbY9uXYdfcmkq6mGZZnRNV+W0a1qY/7WvRE/shQ6P7u9BP7rX/MCoBL6P7u9BP7rX/MaP7u9BP7rX/MCoBL6P7u9BP7rX/MaP7u9BP7rX/MCoBL6P7u9BP7rX/MaP7u9BP7rX/MCoBL6P7u9BP7rX/MaP7u9BP7rX/MCoBL6P7u9BP7rX/MaP7u9BP7rX/MCoBL6P7u9BP7rX/MaP7u9BP7rX/MCidSwOqkqnwotQ1Faxyprai4Yoi8mOCY4cOCY8CEpadk1Nl2LV1lOiy3gq8GZ2JhlV+DGI3hyxxIuZV/0ucvMenR/d3oJ/da/wCY0f3d6Cf3Wv8AmB4qGyZIL3RWe2XNSwwNmnXDDNK58iJimOpFXFyN4E2tqJhlQ1TaOd9yK2qp41dUwTTLS5mtV2FOzaHNTL/ma2Rqcu74OQoU2Pbto5XJTzZlwxX8Ur+T/rPhuxzdhjFY2kmyKrlcn4nXYLmXFf18vKBiazcbwUtt00CLSTxvirmqzkexqtcqJq15GMdw6snI02937IWx7PdZqy56JrnfSo5XKrY115HKuObKqqiL/lyouKoqrrG7H122tytp5kROD/FK/wCZnR/d3oJ/da/5gVCatSAl9H93egn91r/mNH93egn91r/mBUAl9H93egn91r/mNH93egn91r/mBUAl9H93egn91r/mNH93egn91r/mBUAl9H93egn91r/mNH93egn91r/mBUAl9H93egn91r/mNH93egn91r/mBUAl9H93egn91r/mNH93egn91r/mBUAl9H93egn91r/mNH93egn91r/mBzjsscYtb3n2oDz7JNHBZ9+aukpUVIWvwZmke5fyp+pyq5f7qZA6V2L+L6i7lpUEvsX8X1F3LSoAAAAAAAAAAAAAAAAAAAAAAAAAAAAAAAAAAAAAAAAAAADknZY4xa3vPtQDZY4xa3vPtQAdHbF/F9Rdy0qCX2L+L6i7lpUAAAAAAAAAAAAAAAAAAAAAAAAAAAAAAAAAAAAAAAAAAAByTsscYtb3n2oBsscYtb3n2oAOjti/i+ou5aVBL7F/F9Rdy0qAAAAAAAAAAAAAAAAAAAAAAAAAAAAAAAAAAAAAAAAAAAA5J2WOMWt7z7UA2WOMWt7z7UAH6tcfZWupY10aaza6pkSpjja2REp3qmKfubz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hNmm5fW5fSyAANNNy+tS+leNNNy+tS+leYAGdNNy+tS+leNNNy+tS+leYAH4ffRkt5b1VFs2RErqKV+MSqrWqqIiJwKuKa0UAAf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097" y="33265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28184" y="40466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1a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178384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1a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40466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228184" y="99176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740352" y="91975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7</a:t>
            </a:r>
            <a:endParaRPr lang="en-GB" sz="1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276872"/>
            <a:ext cx="2619375" cy="156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512" y="228790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512" y="278092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336802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8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036" y="2276872"/>
            <a:ext cx="2734116" cy="156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139952" y="221589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139952" y="257593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293597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203848" y="315200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203848" y="330440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203848" y="3584049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139952" y="279196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139952" y="242088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3a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344003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3131840" y="220486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347864" y="257593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228" y="2215897"/>
            <a:ext cx="2590800" cy="163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6228184" y="220486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3b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228184" y="3584049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3b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228184" y="250392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6228184" y="329601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228184" y="2852936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077072"/>
            <a:ext cx="7830517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de la France </a:t>
            </a:r>
            <a:r>
              <a:rPr lang="en-GB" dirty="0" err="1" smtClean="0"/>
              <a:t>est</a:t>
            </a:r>
            <a:r>
              <a:rPr lang="en-GB" dirty="0" smtClean="0"/>
              <a:t> bleu, blanc et rouge.</a:t>
            </a:r>
          </a:p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du </a:t>
            </a:r>
            <a:r>
              <a:rPr lang="en-GB" dirty="0" err="1" smtClean="0"/>
              <a:t>Mexique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________, _________ et ____________. </a:t>
            </a:r>
          </a:p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de ____________ </a:t>
            </a:r>
            <a:r>
              <a:rPr lang="en-GB" dirty="0" err="1" smtClean="0"/>
              <a:t>est</a:t>
            </a:r>
            <a:r>
              <a:rPr lang="en-GB" dirty="0" smtClean="0"/>
              <a:t> bleu </a:t>
            </a:r>
            <a:r>
              <a:rPr lang="en-GB" dirty="0" err="1" smtClean="0"/>
              <a:t>clair</a:t>
            </a:r>
            <a:r>
              <a:rPr lang="en-GB" dirty="0" smtClean="0"/>
              <a:t> et blanc.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_________________________________________________________.</a:t>
            </a:r>
            <a:endParaRPr lang="en-GB" dirty="0"/>
          </a:p>
        </p:txBody>
      </p:sp>
      <p:sp>
        <p:nvSpPr>
          <p:cNvPr id="40" name="TextBox 11"/>
          <p:cNvSpPr txBox="1"/>
          <p:nvPr/>
        </p:nvSpPr>
        <p:spPr>
          <a:xfrm>
            <a:off x="2957247" y="6639373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8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66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= rouge    2 = blanc    3= bleu     4 = </a:t>
            </a:r>
            <a:r>
              <a:rPr lang="en-GB" dirty="0" err="1" smtClean="0"/>
              <a:t>jaune</a:t>
            </a:r>
            <a:r>
              <a:rPr lang="en-GB" dirty="0" smtClean="0"/>
              <a:t>   5 = </a:t>
            </a:r>
            <a:r>
              <a:rPr lang="en-GB" dirty="0" err="1" smtClean="0"/>
              <a:t>vert</a:t>
            </a:r>
            <a:r>
              <a:rPr lang="en-GB" dirty="0" smtClean="0"/>
              <a:t>    6 = noir    7 = or    8=orange</a:t>
            </a:r>
          </a:p>
          <a:p>
            <a:r>
              <a:rPr lang="en-GB" dirty="0" smtClean="0"/>
              <a:t>a = </a:t>
            </a:r>
            <a:r>
              <a:rPr lang="en-GB" dirty="0" err="1" smtClean="0"/>
              <a:t>clair</a:t>
            </a:r>
            <a:r>
              <a:rPr lang="en-GB" dirty="0" smtClean="0"/>
              <a:t>     b = </a:t>
            </a:r>
            <a:r>
              <a:rPr lang="en-GB" dirty="0" err="1"/>
              <a:t>foncé</a:t>
            </a:r>
            <a:endParaRPr lang="en-GB" dirty="0"/>
          </a:p>
        </p:txBody>
      </p:sp>
      <p:sp>
        <p:nvSpPr>
          <p:cNvPr id="6" name="AutoShape 5" descr="data:image/jpeg;base64,/9j/4AAQSkZJRgABAQAAAQABAAD/2wCEAAkGBwgHBhQIBwgWFQkXGRYbDRgXDRIeIBogIB0iIiApKB8kMTQjJCYmJyglKzgtMTIsMjouISs0PDMtPSgvLjcBCgoKBQUFDgUFDisZExkrKysrKysrKysrKysrKysrKysrKysrKysrKysrKysrKysrKysrKysrKysrKysrKysrK//AABEIALcBEwMBIgACEQEDEQH/xAAcAAEBAAMBAQEBAAAAAAAAAAAABgEFCAQCBwP/xABEEAABAwEEAhECBAQEBwAAAAAAAQIDBAUGERIXIQcTIiYxN0FRU1RWc5GTlJXSFMIVMkJhFiNxgSVSYnIkNIKSobHB/8QAFAEBAAAAAAAAAAAAAAAAAAAAAP/EABQRAQAAAAAAAAAAAAAAAAAAAAD/2gAMAwEAAhEDEQA/AKjY9uPde0Lk0lXW2HC+ofE1ZHKzWqlDo7ud2dg8sbF/F9Rdy0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l9HdzuzsHljR3c7s7B5ZUACX0d3O7OweWNHdzuzsHllQAJfR3c7s7B5Y0d3O7OweWVAA5I2REWyL7VVBZb3RUbH4RMY9yNamCLqT+pkbLHGLW959qADo7Yv4vqLuWlQS+xfxfUXctKgAAAAAAAAAAAAAAAAAAAAAAAAAAAAAAAAAAAAAAAAAAAOSdljjFre8+1ANljjFre8+1AB0dsX8X1F3LSoJfYv4vqLuWlQAAAAAAAAAAAAAAAAAAAAAAAAAAAAAAAAAAAAAAAAAAAHJOyxxi1vefagGyxxi1vefagA6O2L+L6i7lpUEDsc/xB/AtH9IlNtG1NyZlmxw/fDUUm+fmpPGcDdA0u+fmpPGcb5+ak8ZwN0DS75+ak8Zxvn5qTxnA3QNLvn5qTxnG+fmpPGcDdA0u+fmpPGcb5+ak8ZwN0DS75+ak8Zxvn5qTxnA3QNLvn5qTxnG+fmpPGcDdA0u+fmpPGc+HyXkYqI9aRFVcG7qfWuGP/wAA3oJxldeF9ouoE+l29rGPX/mOByvROTXrav8A450PCl4rZ/DZK930qRMmdCuKz4q9JdqRP7uw/suIFiCf+qvD9X9JjSbdlzYYz6kxwxXmxXg58F5lP7b5+ak8ZwN0DS75+ak8Zxvn5qTxnA3QNLvn5qTxnG+fmpPGcDdA0u+fmpPGcb5+ak8ZwN0DS75+ak8Zxvn5qTxnA3QNLvn5qTxnG+fmpPGcDdA0u+fmpPGcb5+ak8ZwN0DS75+ak8Zxvn5qTxnA5j2WOMWt7z7UB/LZO2/+Pav6vLt+2bvJjh+VODHWAOk9i/i+ou5aVBL7F/F9Rdy0qAAAAAAAAAAAAAAAAfD3sRyRrIiPXHKmKYrhw4f0A/nJWU8VU2llkRJn47Ui/qw1qic6omvDhw18ikfblfVVVHWWNUqrLTp8J6CRrU/mNYqSRqn+pFarHJ+rK5U1KqJ93imkn/wO81C5YJFV1FVU6O1OauZu5RdsbKzDHc5sURztSI5G6l9e6sbHU1sm2QRPWOonjfG5YUXHB7sNyrWrlc2TDDIsjZGtXOjg97K2WS9tPbrnZWLE2mrGYruXOkVObX/M2tGrytfm4FQnW1eFno2XVA2oo66qTa3s1Suhc1MNeZVfty4JrV0aJhr17SSzo6SFaK0KlWSup20tbLijUVcMtNUIvIqq3IvCqPViLijEcfH4xZctXFUZUWl2ujkcxjo3ZHQMqnuRUbwKxWN/bMiYAe6ltaosplXbFRAstrTvRlNCkjcMI0RqMzcCIyR6sVeWRdWt6NN5R2q2z54bCfP9Rbjkz1SNd+RF1ve7H8jEVURreHBWoiKiKqSk1G2y40mqqtW7Vg60JERiyS1MmLmRR/pTLncqIqKmMqO/Pmenqo62ssuB0Fl0ccdoSIjpZahzkRrdeVVYq7ZkTFUxkVj3OzOyuVXYB+hgnLtW1ZtQv0VJba1tXwzysbmYi/7mJtTE5m444a90uKlGAAAAAAAAAAAAAAAAByTsscYtb3n2oBsscYtb3n2oAOjti/i+ou5aVBL7F/F9Rdy0qAAAAAAAAAAAAAAAaS9E9npRLBbNlSTUSoiuy0jpUx1/pbi9FThxwTDFMF1LhuzVWvT27M/GyLThiZhrSShfIvij2/8AoCDbPRLSIllWhXT2U9cXM+kq5HMy61bmkY5iomrViyRFTU5zlRD0uqo6Sn+sSsZJVpg10rM1PUP5GMdDIitldry7vDWupEXE/jXwVj67PUVDqitTI2VaGZjZMyKqqiqyFFYi6tT5kbyf19tW9qWlAtbFIx+3QPkjltGeVzd0iNV0TFWFjc2VUc5VTFNSY4Kge2kpLt2QjP4hrqZ1pJqax0rVbErtashicqq1MU5EzLgnIiNTaW++7E7WQXibC3NlWFZ2ozBVxwyvdhg9NfAqOT9j7ta69nWjULUyOeyRc22ZHJusWKzgVFRMuOZMMN0iKuJ/F9k2RbkzZ6euc9WJBmVJUeitbu0RVdim7Rd1hrVqtVf0qBpFSWy7QZHQzOnikSR9nS4LKjMzlWTUi/zJVVzUa9yo1I8cVTI/Prq+jlp7XWSey6ZFcjXP/wCOkdWP3OGLljjfJzaolTDBER2Goob20kMP0NJTSZGtmcqosk+tiQyI7FzVzqmZzccVwVcEXhJmpqLOgqcPqLIfCubIyGGCOfFVwRESSREVf3xaqryAVdj1N4FVsFJdyCns9OBXVj8Vx5UjRiL/AN2VccSoTHDXwkHYdPY9XaCspL31X1uCZ4Vq0bwalVsTk4F1Ji3FNWpcVVVvGJlajVcq/uuAGQAAAAAAAAAAAAAAAck7LHGLW959qAbLHGLW959qADo7Yv4vqLuWlQS+xfxfUXctKgAAAAAAAAAAAAAAGkvTSWPUUea245Hw8CRsfULn/ZI41xev9l1Y8mJuzDscu5TXyawPzOspkq7O+nS7D6ayEwbEyR7Gvk1blERqvexV5mxq/lRzVRUMRrQyWU6zZmwxyNjc6aCnfnjpGoio6SWRMFkmTBUROHPgqIuV0huras+GiVbXvPWOqKhytjpadjVbHi7HBjWJi5+b9WZXIqJirURqImtjjrorQipqpmEuqWSBiNTO5FXamuVMUjjYqK5GtVUakeLnPdKBsYLdcyk/D7xSSMqIsrnzQq5yNwa1+EmRNy5rXNzqrdrXFHIqY5W+Sz7ThoMZ7QvPU1yo7CKOOkRu7axXqiqxrU/LusHORMExPBS1iTYz1Dknr30tS6RUiyRvdVSQtp2cqIqsaxuCqqo1UVccT6tC1Z1oZq/BNpWzqeendrT/AImJskzdzw62oiqi8KMVFA2EqVVoWstXVxMdX7Wq0kG2ubjEmvNBUtw3S4pnTDhRiKrWo17teyeOuRqSWrK2mVHPp/q4EV9Mv6lzorZFRqLlWRsio38r+XH4tGZZI8lRQL9LHkniaj3I6CZFe2aNrsUVGu4GPRUyuljVNzly7h6JRSt/FI0qbv1GVyTqjFSN6puZHIiJkzJgivbg3Ng7Biq5XB7rPs+1G1S094LKp6mnVcI5mNjz4cH8xjkRF/q3k1ZeUqURGpg1NXIa6xLJZYtL9FS1D3UTURKdj3ZljRP0o5d0rU5EdiqcGOGCJsgAAAAAAAAAAAAAAAAOSdljjFre8+1ANljjFre8+1AB0dsX8X1F3LSoPzbY9uXYdfcmkq6mGZZnRNV+W0a1qY/7WvRE/shQ6P7u9BP7rX/MCoBL6P7u9BP7rX/MaP7u9BP7rX/MCoBL6P7u9BP7rX/MaP7u9BP7rX/MCoBL6P7u9BP7rX/MaP7u9BP7rX/MCoBL6P7u9BP7rX/MaP7u9BP7rX/MCoBL6P7u9BP7rX/MaP7u9BP7rX/MCoBL6P7u9BP7rX/MaP7u9BP7rX/MCidSwOqkqnwotQ1Faxyprai4Yoi8mOCY4cOCY8CEpadk1Nl2LV1lOiy3gq8GZ2JhlV+DGI3hyxxIuZV/0ucvMenR/d3oJ/da/wCY0f3d6Cf3Wv8AmB4qGyZIL3RWe2XNSwwNmnXDDNK58iJimOpFXFyN4E2tqJhlQ1TaOd9yK2qp41dUwTTLS5mtV2FOzaHNTL/ma2Rqcu74OQoU2Pbto5XJTzZlwxX8Ur+T/rPhuxzdhjFY2kmyKrlcn4nXYLmXFf18vKBiazcbwUtt00CLSTxvirmqzkexqtcqJq15GMdw6snI02937IWx7PdZqy56JrnfSo5XKrY115HKuObKqqiL/lyouKoqrrG7H122tytp5kROD/FK/wCZnR/d3oJ/da/5gVCatSAl9H93egn91r/mNH93egn91r/mBUAl9H93egn91r/mNH93egn91r/mBUAl9H93egn91r/mNH93egn91r/mBUAl9H93egn91r/mNH93egn91r/mBUAl9H93egn91r/mNH93egn91r/mBUAl9H93egn91r/mNH93egn91r/mBUAl9H93egn91r/mNH93egn91r/mBzjsscYtb3n2oDz7JNHBZ9+aukpUVIWvwZmke5fyp+pyq5f7qZA6V2L+L6i7lpUEvsX8X1F3LSoAAAAAAAAAAAAAAAAAAAAAAAAAAAAAAAAAAAAAAAAAAADknZY4xa3vPtQDZY4xa3vPtQAdHbF/F9Rdy0qCX2L+L6i7lpUAAAAAAAAAAAAAAAAAAAAAAAAAAAAAAAAAAAAAAAAAAAByTsscYtb3n2oBsscYtb3n2oAOjti/i+ou5aVBL7F/F9Rdy0qAAAAAAAAAAAAAAAAAAAAAAAAAAAAAAAAAAAAAAAAAAAA5J2WOMWt7z7UA2WOMWt7z7UAH6tcfZWupY10aaza6pkSpjja2REp3qmKfubz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jTTcvrUvpXmABnTTcvrUvpXhNmm5fW5fSyAANNNy+tS+leNNNy+tS+leYAGdNNy+tS+leNNNy+tS+leYAH4ffRkt5b1VFs2RErqKV+MSqrWqqIiJwKuKa0UAAf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83568" y="4077072"/>
            <a:ext cx="7830517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de 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de ____________________________________________. </a:t>
            </a:r>
          </a:p>
          <a:p>
            <a:pPr marL="342900" indent="-342900">
              <a:buAutoNum type="arabicPeriod"/>
            </a:pPr>
            <a:r>
              <a:rPr lang="en-GB" dirty="0" smtClean="0"/>
              <a:t>Le </a:t>
            </a:r>
            <a:r>
              <a:rPr lang="en-GB" dirty="0" err="1" smtClean="0"/>
              <a:t>drapeau</a:t>
            </a:r>
            <a:r>
              <a:rPr lang="en-GB" dirty="0" smtClean="0"/>
              <a:t> de 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______________________________________________________.</a:t>
            </a:r>
          </a:p>
          <a:p>
            <a:pPr marL="342900" indent="-342900">
              <a:buAutoNum type="arabicPeriod"/>
            </a:pPr>
            <a:r>
              <a:rPr lang="en-GB" dirty="0" smtClean="0"/>
              <a:t>_________________________________________________________.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179512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79512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248768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248768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6345112" y="332656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300192" y="2204864"/>
            <a:ext cx="261937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2957247" y="6639373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6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215250"/>
              </p:ext>
            </p:extLst>
          </p:nvPr>
        </p:nvGraphicFramePr>
        <p:xfrm>
          <a:off x="251520" y="1397000"/>
          <a:ext cx="8712968" cy="383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694600">
                <a:tc>
                  <a:txBody>
                    <a:bodyPr/>
                    <a:lstStyle/>
                    <a:p>
                      <a:r>
                        <a:rPr lang="en-GB" dirty="0" smtClean="0"/>
                        <a:t>Opinion starter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Linking word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Adjective</a:t>
                      </a:r>
                      <a:endParaRPr lang="en-GB" dirty="0"/>
                    </a:p>
                  </a:txBody>
                  <a:tcPr/>
                </a:tc>
              </a:tr>
              <a:tr h="3137600">
                <a:tc>
                  <a:txBody>
                    <a:bodyPr/>
                    <a:lstStyle/>
                    <a:p>
                      <a:endParaRPr lang="en-GB" dirty="0" smtClean="0">
                        <a:sym typeface="Symbol"/>
                      </a:endParaRPr>
                    </a:p>
                    <a:p>
                      <a:r>
                        <a:rPr lang="en-GB" dirty="0" smtClean="0">
                          <a:sym typeface="Symbol"/>
                        </a:rPr>
                        <a:t> </a:t>
                      </a:r>
                      <a:r>
                        <a:rPr lang="en-GB" dirty="0" err="1" smtClean="0"/>
                        <a:t>J’adore</a:t>
                      </a:r>
                      <a:r>
                        <a:rPr lang="en-GB" dirty="0" smtClean="0"/>
                        <a:t> ….</a:t>
                      </a:r>
                    </a:p>
                    <a:p>
                      <a:pPr marL="285750" indent="-285750">
                        <a:buFont typeface="Symbol"/>
                        <a:buChar char="©"/>
                      </a:pPr>
                      <a:r>
                        <a:rPr lang="en-GB" dirty="0" err="1" smtClean="0">
                          <a:sym typeface="Symbol"/>
                        </a:rPr>
                        <a:t>J’aime</a:t>
                      </a:r>
                      <a:r>
                        <a:rPr lang="en-GB" dirty="0" smtClean="0">
                          <a:sym typeface="Symbol"/>
                        </a:rPr>
                        <a:t> …</a:t>
                      </a:r>
                    </a:p>
                    <a:p>
                      <a:pPr marL="285750" indent="-285750">
                        <a:buFont typeface="Symbol"/>
                        <a:buChar char="©"/>
                      </a:pPr>
                      <a:endParaRPr lang="en-GB" dirty="0" smtClean="0">
                        <a:sym typeface="Symbol"/>
                      </a:endParaRPr>
                    </a:p>
                    <a:p>
                      <a:pPr marL="285750" indent="-285750">
                        <a:buFont typeface="Wingdings"/>
                        <a:buChar char="L"/>
                      </a:pPr>
                      <a:r>
                        <a:rPr lang="en-GB" dirty="0" smtClean="0"/>
                        <a:t>Je </a:t>
                      </a:r>
                      <a:r>
                        <a:rPr lang="en-GB" dirty="0" err="1" smtClean="0"/>
                        <a:t>n’aime</a:t>
                      </a:r>
                      <a:r>
                        <a:rPr lang="en-GB" dirty="0" smtClean="0"/>
                        <a:t> pas…</a:t>
                      </a:r>
                    </a:p>
                    <a:p>
                      <a:pPr marL="285750" indent="-285750">
                        <a:buFont typeface="Wingdings"/>
                        <a:buChar char="L"/>
                      </a:pPr>
                      <a:r>
                        <a:rPr lang="en-GB" dirty="0" smtClean="0">
                          <a:sym typeface="Wingdings" panose="05000000000000000000" pitchFamily="2" charset="2"/>
                        </a:rPr>
                        <a:t> Je </a:t>
                      </a:r>
                      <a:r>
                        <a:rPr lang="en-GB" dirty="0" err="1" smtClean="0">
                          <a:sym typeface="Wingdings" panose="05000000000000000000" pitchFamily="2" charset="2"/>
                        </a:rPr>
                        <a:t>déteste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le </a:t>
                      </a:r>
                      <a:r>
                        <a:rPr lang="en-GB" dirty="0" err="1" smtClean="0"/>
                        <a:t>drapeau</a:t>
                      </a:r>
                      <a:r>
                        <a:rPr lang="en-GB" dirty="0" smtClean="0"/>
                        <a:t> de _____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err="1" smtClean="0"/>
                        <a:t>parce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que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i="1" dirty="0" smtClean="0"/>
                        <a:t>because)</a:t>
                      </a:r>
                    </a:p>
                    <a:p>
                      <a:endParaRPr lang="en-GB" i="1" dirty="0" smtClean="0"/>
                    </a:p>
                    <a:p>
                      <a:r>
                        <a:rPr lang="en-GB" i="0" dirty="0" err="1" smtClean="0"/>
                        <a:t>bien</a:t>
                      </a:r>
                      <a:r>
                        <a:rPr lang="en-GB" i="0" baseline="0" dirty="0" smtClean="0"/>
                        <a:t> </a:t>
                      </a:r>
                      <a:r>
                        <a:rPr lang="en-GB" i="0" baseline="0" dirty="0" err="1" smtClean="0"/>
                        <a:t>que</a:t>
                      </a:r>
                      <a:endParaRPr lang="en-GB" i="0" baseline="0" dirty="0" smtClean="0"/>
                    </a:p>
                    <a:p>
                      <a:r>
                        <a:rPr lang="en-GB" i="0" baseline="0" dirty="0" smtClean="0"/>
                        <a:t>(</a:t>
                      </a:r>
                      <a:r>
                        <a:rPr lang="en-GB" i="1" baseline="0" dirty="0" smtClean="0"/>
                        <a:t>although)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err="1" smtClean="0"/>
                        <a:t>c’est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marrant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en-GB" dirty="0" smtClean="0"/>
                    </a:p>
                    <a:p>
                      <a:r>
                        <a:rPr lang="en-GB" dirty="0" err="1" smtClean="0"/>
                        <a:t>c’est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intéressant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c’est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excellent 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c’est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super 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c’est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formidable </a:t>
                      </a:r>
                    </a:p>
                    <a:p>
                      <a:endParaRPr lang="en-GB" baseline="0" dirty="0" smtClean="0">
                        <a:sym typeface="Wingdings" panose="05000000000000000000" pitchFamily="2" charset="2"/>
                      </a:endParaRP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c’est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ennuyeux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</a:t>
                      </a:r>
                    </a:p>
                    <a:p>
                      <a:r>
                        <a:rPr lang="en-GB" baseline="0" dirty="0" err="1" smtClean="0">
                          <a:sym typeface="Wingdings" panose="05000000000000000000" pitchFamily="2" charset="2"/>
                        </a:rPr>
                        <a:t>c’est</a:t>
                      </a:r>
                      <a:r>
                        <a:rPr lang="en-GB" baseline="0" dirty="0" smtClean="0">
                          <a:sym typeface="Wingdings" panose="05000000000000000000" pitchFamily="2" charset="2"/>
                        </a:rPr>
                        <a:t> stupide </a:t>
                      </a:r>
                      <a:endParaRPr lang="en-GB" baseline="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Giving opinions in sentences</a:t>
            </a:r>
            <a:endParaRPr lang="en-GB" dirty="0"/>
          </a:p>
        </p:txBody>
      </p:sp>
      <p:sp>
        <p:nvSpPr>
          <p:cNvPr id="4" name="TextBox 11"/>
          <p:cNvSpPr txBox="1"/>
          <p:nvPr/>
        </p:nvSpPr>
        <p:spPr>
          <a:xfrm>
            <a:off x="2957247" y="6639373"/>
            <a:ext cx="615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EAbrahams</a:t>
            </a:r>
            <a:r>
              <a:rPr lang="en-GB" sz="800" dirty="0" smtClean="0">
                <a:latin typeface="Arial Rounded MT Bold" panose="020F0704030504030204" pitchFamily="34" charset="0"/>
              </a:rPr>
              <a:t> 2014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758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216</Words>
  <Application>Microsoft Office PowerPoint</Application>
  <PresentationFormat>On-screen Show (4:3)</PresentationFormat>
  <Paragraphs>79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Giving opinions in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Abrahams</dc:creator>
  <cp:lastModifiedBy>Clare</cp:lastModifiedBy>
  <cp:revision>12</cp:revision>
  <dcterms:created xsi:type="dcterms:W3CDTF">2014-07-01T09:41:32Z</dcterms:created>
  <dcterms:modified xsi:type="dcterms:W3CDTF">2014-07-02T13:50:10Z</dcterms:modified>
</cp:coreProperties>
</file>