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94B33-A5CB-4125-A411-04EEB83F4FB6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C8CE-4F57-439A-8F72-549A4F6E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165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94B33-A5CB-4125-A411-04EEB83F4FB6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C8CE-4F57-439A-8F72-549A4F6E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244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94B33-A5CB-4125-A411-04EEB83F4FB6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C8CE-4F57-439A-8F72-549A4F6E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680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94B33-A5CB-4125-A411-04EEB83F4FB6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C8CE-4F57-439A-8F72-549A4F6E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623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94B33-A5CB-4125-A411-04EEB83F4FB6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C8CE-4F57-439A-8F72-549A4F6E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211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94B33-A5CB-4125-A411-04EEB83F4FB6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C8CE-4F57-439A-8F72-549A4F6E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872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94B33-A5CB-4125-A411-04EEB83F4FB6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C8CE-4F57-439A-8F72-549A4F6E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18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94B33-A5CB-4125-A411-04EEB83F4FB6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C8CE-4F57-439A-8F72-549A4F6E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954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94B33-A5CB-4125-A411-04EEB83F4FB6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C8CE-4F57-439A-8F72-549A4F6E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423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94B33-A5CB-4125-A411-04EEB83F4FB6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C8CE-4F57-439A-8F72-549A4F6E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008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94B33-A5CB-4125-A411-04EEB83F4FB6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C8CE-4F57-439A-8F72-549A4F6E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171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94B33-A5CB-4125-A411-04EEB83F4FB6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8C8CE-4F57-439A-8F72-549A4F6E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7937"/>
            <a:ext cx="8884096" cy="6501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6482865" cy="1323439"/>
          </a:xfrm>
          <a:prstGeom prst="rect">
            <a:avLst/>
          </a:prstGeom>
          <a:solidFill>
            <a:srgbClr val="00FF00"/>
          </a:solidFill>
        </p:spPr>
        <p:txBody>
          <a:bodyPr wrap="none">
            <a:spAutoFit/>
          </a:bodyPr>
          <a:lstStyle/>
          <a:p>
            <a:r>
              <a:rPr lang="en-GB" sz="8000" dirty="0" smtClean="0">
                <a:latin typeface="Comic Sans MS" panose="030F0702030302020204" pitchFamily="66" charset="0"/>
              </a:rPr>
              <a:t>Las </a:t>
            </a:r>
            <a:r>
              <a:rPr lang="en-GB" sz="8000" dirty="0" err="1" smtClean="0">
                <a:latin typeface="Comic Sans MS" panose="030F0702030302020204" pitchFamily="66" charset="0"/>
              </a:rPr>
              <a:t>mascotas</a:t>
            </a:r>
            <a:endParaRPr lang="en-GB" sz="8000" dirty="0">
              <a:latin typeface="Comic Sans MS" panose="030F0702030302020204" pitchFamily="66" charset="0"/>
            </a:endParaRPr>
          </a:p>
        </p:txBody>
      </p:sp>
      <p:sp>
        <p:nvSpPr>
          <p:cNvPr id="5" name="AutoShape 2" descr="data:image/jpeg;base64,/9j/4AAQSkZJRgABAQAAAQABAAD/2wCEAAkGBxESDxQUERQVFRQVEhQUFxUUFhQVFRQRFBYWFhYWFBQaHCggGBolGxQWIjMhJSkrLy4uFx8zODMsNygtLi0BCgoKDg0OGxAQGywkICYsNCwsLDQtLCwvNCwsLCwsLCwsLCwsLCwsLCwsLCwsLCwsLCwsLCwsLCwsLCwsLCwsLP/AABEIAMIBAwMBEQACEQEDEQH/xAAcAAEAAQUBAQAAAAAAAAAAAAAABQEDBAYHAgj/xABHEAABAwIDBAcECAQEAwkAAAABAAIDBBESITEFBkFRBxNhcYGRoSIycrEzQlJigpKiwRRD0eEVI7LwU8LSFyQ0NmNzg5Oz/8QAHAEBAAIDAQEBAAAAAAAAAAAAAAMEAQIFBgcI/8QAOBEAAgIBAgQCCAYBAwUBAAAAAAECAxEEIQUSMUFRcQYTIjJhgaGxFEKRwdHh8DM0UhYjQ2LxFf/aAAwDAQACEQMRAD8A7igCAIAgCAIAgCAIAgCAIAgCAIAgCAIAgCAIAgCAIAgCAIAgCAIAgCAIAgCAIAgCAIAgCAIAgCAIAgCAIAgCAIAgCAIAgCAIAgCAIAgCAIAgCAIAgCAIAgCAIAgCAIAgCAIAgCAIAgCAIAgCAIAgCAIAgCAIAgCAIAgCAIAgCAIAgCAIAgCAIAgCAIAgCAIAgCAIAgCAIAgCAIAgCAIAgCAIAgCAIAgCAIAgCAIAgCAIAgKICqA8SPsCToAT4BAzSh0qbN+1L/8AU5W/wVvgVvxdXieo+lHZhNi+RvaYn29LlHorvD6j8XV4m20FdFPG2SF7Xsdo5puDwPjfgqsouLw0WIyUllGSsGQgCAIAgCAh96d4YqGnM0oc4YgxrW2xOe65AFyBoCe4FSVVOyXKiO2xVx5mYmyt8IajZ8tZG1+GFshfGbB4dE3GW3vbMEEHtW86JQsUGaxvjKHOi1uZvnHtF0ojjfH1QYTjLTfHita3wHzWb9O6cZfUxTerehtCrk4QBAEAQBAEAQBAEAQBAEAQFEBVAEAQBAEBZrPo3/A75FZXUxLocA6ONlUdTUPZWkCMQYm3k6r28TB71xfInJdvVWThFOBydNCE5tSNr3t3W2NDRyyQytbK1t4wJ+sL38GYC43v2aaqrTffKaTW3kWLqaVBtfcyOgx8nV1QN+rD4i3l1hD8du2wjv4LHEEsx8Roc8r8CsvS8GySNdSH2C9oImBxOabC4MYsDzztyKwuHtpNSD1qTaaJXcrpAfXSyMdTFvVxOlvG/HcAgYLED2jfLnY6KPUaX1STz1JaNT6xvYg6vpj9oiGlu0cZJLOI7WtaQPMqaPD/APlIilrd9omybl9IUNdJ1TmGGaxLWl2NrwNcDrDMDOxGnOxVe/SyqWeqJqdSrHjoyu+vSBFQPETYzLNhDi3Fgaxp0xPsczrYDyuEo0krVnohfqVXt3NZpOmT2v8ANpRh4mOW7gOxrmgHzCsS4d/xkQLXeKNo3+2hAdlCWanMsbzERE5xie0vzacQBLXC/wAwq2mjL1uIvD8SxfJery1ki9g1EEm7tWaeDqGCGqGDGZSXCI3c55AJJuO6wUliktRHmeehHW4uh8qxsyI6CvpKz4af5yqbiP5fmRaHudcXMOiEBQlAYTNsUxdhE8Jd9kSMJ8rrHMiV0WpZcXjyZmgrJEVQBAEAQBAEAQBAUugPLpANSB3laSshHq0ZSbPBqo/tt/MFG9VQvzr9Ubern4Mq2oYdHN8wsrUVS6SX6ow4SXVFy6lTT6GoWQVQFms+jf8AA75FZXUxLofO+427H+IzOi63qsEXWYsGO9nNba2Ifa17F3NRf6mKeMnGpp9bJrODbNpdEUkcL3x1LXuY0uDDEWYsIvbFjNj4KtHiCbScfqWJaFpZyZ3QtvA52OjcG2YwzRua0A2xAPD7e8bubYnPXsWmvpSxNeRvo7c+wzVtyNmxVG2iyZoewPneWOF2uLcVg4cRcg27FY1E3GjMfgQUwUrmmdc2kKLZkM1W2FkfstDhE0NMhBsxoAyuXO189Fy4c9zUMnRlyVJywc52fvptOUvNBRRCMOJcI4Hv9p3tHG8EBzje+gOa6EtNTHCsk8+ZSjfZL3I7EJupM923YXvYInuqSXRhpYGOcHYmhpzbqcipbklp2k87fuRUtu9NrBsHSdu1VtrzWwRukY7q3ktbjMckQa0YmZ3b7AN7Ea37YdJdB1+rk8E2pqmp88TxRdJEE4Ee0qSKRuhexodbt6p1z5Ov2JLRSjvVIxHVRe1kTaelWpZJsbrIyHMfJC5rhoWk3BCr6NNX4ZY1TTqyiJ3L/wDLVZ8FZ/8AkpL/APcx+RHR/t38zF6CvpKz4af5yrfiP5fmaaHudcXMOieXvABJIAGZJ0AHElB16HJd+t9TUEwUziIBk94yM3YOUf8Aq7tattudkes4XwpVYtuXtdl4f39vM0fCOSrneybt0Y11X/FNijLnU9nGRpuWRjCcJaT7pLgBYa3OWVxYplLOOxwuN06dUubSU+3i/wDPE68rR5IIAgCAIC1PUMYLucB3/sFBfqaqFmySRtGEpe6iNn24we40u7TkP6rh3+kdEdqouX0X8luGim/eeDBl2xKdLN7hc+q5F3pBqp+7iPy/ksx0Va67mLJUyO1e4+Jt5Lm2a7U2e9N/qTxprj0RZIVVtt5ZJhCyAWQHuORzfdJHcSFLXqLa3mEmvmayhGXVGfTbYkb73tDyPmu1pfSC+t4t9pfoyrZoov3dicpapsjbtPhxB7V63S6urUw563n9vM5tlcoPEitZ9G/4HfIq2upHLofOW6226qgkMkDAXOjwHrGPcMJLXZAEZ3aF3ba4WrEmcauc65NpE/W9IG1aiN0IY0Y2lp6mGTHhORDbuNrjkLqFaWiD5s/UmeouksYNt6Jd0pqXrKiobgfI0MYw+82O+JxcOBJDctRhz1VXW6hTxGPRE+kocPal1NY6No3DbjiWkD/vOZBtqVY1TXqF8iHTJ+ubOldIOxpKvZ0sUWcnsvaNMRY4HD3kXA7bKhprFXYpMu3wc4NI5TutvxUbNjfTGnDiZC4Nfijka9wAILbXOgyyK6N2mhc+dMoU3zqXLgt7tPnk25DLOxzZH1OJ4wOaGucCbWOnis28i07jF9v3MVczuUpI3PfLfTaFFXOwwXpQ1gBkY7C82u5zZW+6bm1jf3dM1Uo01VkN3uWbr7K57LY0febeV21XxtipGNlBJvFeSV4OViQ0HDxzv4K7VSqMty2/Qq22u7CUdzdN7NlyU+7cUL85GOixAZ2c55cW5a2xW8FTompapy7Fq2Djp1EpuYwjdurBBvgq8rG/0XJZva/ExfkYpT/DteZi9BsbhJWXBHswagjjKtuINPlx8f2NdEms5OryyBrS5xAABJJNgANSTwC5p0Um3hHIt+t8zVEw05IpwbOdoZj+zOzjx5KpbbnZHreF8KVGLbfe7Lw/v7GmKA7hsO6W6ktc++bIWmzpLani2McXdug9FLXW5b9jm8Q4lDSrHWXZfydl2TsuGmiEcLA1o8yeLnHUk8yrkUksI8ZffO+bnY8szVkiCAIAgKFAalX36199cR8r5ei+b8Sc/wAVZzvv9Ox29Pj1ax4FhUScIAgCAIAgCAIC9S1BjeHDxHMclb0WsnpbVOPzXiiK6pWRwzbInhzQRoQCO4r6RXOM4KcejWThtYeGC9t7XHmt8GMnpAEAsgKoDyWi9+KDBSV4aCXEAAEknIADMkrBhtJZZqsm/wDSB5aGyuF7Yw1uE9oBcDbwUPr4ZOW+L0KWN8eJsGy66GZmOFzXNPLIg8nDUHsKmUlLdHQptrtjzQexmWWSUWQFuonYxpe9wa1oJLibAAaklDMYuTUYrLZx7fbfF1W4xQ3bTg9xlI4u5N5N8TyFOy3m2XQ9hwzha06Vlm8/t/fxNSUJ2Tadyt0H1r8cl207Tm4ZGRw1Yw8ubuGgz0mrr5t30OTxLia0y5Ibz+3xf7I7JS0zI2NZG0NY0ANa0WAA4AK4lg8bOcpycpPLZeQ1CAIAgCAICG21s8uONgufrAcRzHavM8b4XK3/AL9S37rx+PyL2k1HL7MuhCDlx5LyKhJvlS38Dpcy6mVBs2V31bDm7L01XSo4Nq7t+XC+O39kE9VXHvkz4dg/bf8AlH7ldin0aXW2f6f2Vp65/lRlx7IhH1Se8ldOvgejh+XPm2V5aq19y+KCL7DfIK0uHaRf+OP6Ijd1j/MyL23RxsaHNFiTaw0OR4Lz/HdBp6a1ZWuV5xhF3SXTlLle6IdeWOieZHhoJJAAFyTkABxJ4LaEJTkoxWW+xrKSiss1faG9D3kso2Bx/wCI++G/3G8e8+RXuOGeiDklZrHj/wBV1+bOBquNpPloWfiRckdfUDDNJUEtFsJOCO3OzbNPkSvbUabT6eChWkkunf7nDndfbJuTf2I+o3Xa0XeR3NA+Z1VhST6Eb5l1MBtTLTOvTTzxkfZlcG+LPdPiCtJ0wl1iTV6ia7m0bu9ME0ThHtBnWsuB18YDZGjm+Mey/wDDh7iufbo8bwOhXen1Ov7L2nDUwtlgkbJG4ZOabjtB5EHIg5hUWmnhlky1gFqqqGRsL3uDWtFyTkAFhvG7NZzjBc0nhHL96963VJMcV2wA9zpLcXch93z5CnbbzbLoeZ13EHd7ENo/f+jWVFg5hO7k1T466INJs8ljhwcMJIuOw2KkpbU8F/htko6iKXfZnXlePWFisqmRRufI4NY0Xc45ABYbwbQhKySjFZb7HGt897n1r8DLsp2n2W6GQjR8n7N4a66U7LebZdD2fDeGR0q55bzf0+C/dmsKI6ptG5W6Tq1+OS7adp9p2hkI1Yw8ubuGgz0mqq5t30OTxPiS0seWG839Pi/2R1v+MpadgZ1kUTWAANL2MDWjQAEq1lI8j6u62XNhtv4Nl7Z+0YZ2l0MjJGg2JY4OAPI245rKafQ1tpsqfLZFp/EylkjCAIAgCAIAgPAYL3sL9y0VcU8pLJnLPS3MBAEBbnmaxpLjYBRXXQpg5zeEjaMXJ4RrO0Kwyvvo0aD9+9eA4nxCWrtz+VdEdjT0KqPxMUlc1LOyJzRNtbTdVyhjDanEjWm38x17Bx+7itYePK31L0e4FDRVq+5f9x7+S8PPx/Q8lxLiLuk6oP2fubPs7ZjImjLNdydjkypCpRRcq5w1pOgAue4LEY5MyZBbRhkcLkBo+84X/KLqxBpFacWzVa6l+8D3NP7qchTwyBraS/1vQqOcS1XP4GfuLvXUbNqgWgvgebTRA+8NA9oOjx6jI8CKN1HP5l+u1RW59DVO8NMymbOZAY3tDmEZmQEXGFupPy42XKm+T3iW7UV0w55s5jvFvDLVv9r2YwfZjByHa77TvlwVGyxyPL6vWz1Et9l2RDrRFMIwbf0bbPx1LpSMom2Hxvy9Gh3mp9PHLydfg9PNa7H2+50PaNdHBE6SVwaxouSfQAcSeQ1VptJZZ6iqqds1CCy2cX3v3qkrX2zZA03ZHzP25ObuzQeqp2WOXkez4fw6Gljl7yfV/sv38TXVEdM2bcvdN9bJifdtO0+07QvI+ow/M8O9S1183U5XEuJR0seWO830+Hxf7Iy9/tuXl/haYmOCAdWWxkta541Btq1ulueJbWz35UQ8K0fsevuWZS3332/s00NA4BQHbydo6Ndk9RQtc4e3OetPY0gBg/KAfxFXaY8sTxXGNR67UtLpHb+fqbYpTlBAEAQBAEBRAVQBAUQGPWVjY23drwHEqlrddVpIc1j37LuySuqVjxE1usrHSOu7TgOA/qV4TXcQt1csz6dl2/8Ap16aI1rbqY6okxAb5VxZAGNydK7Bfky13Hyy/EvTeiugWp1nPP3YLPz7fycvi+pdOnxHrLb+TC2bs4GAxtAxFt78GcQ4nncZDiV9OnPEss8pCGYtIm6SrxxgnJ2jhye3Jw8woJRwyxCXNHLMTaz/APJkP3T8lvDqR2PYwqmxb4KWJFLoa/XtClXQiIGqaTewvbXkPFGSRaXUgKl+dxkQq8i4kbxu9A99A2YkkCUswn6rXDECOQLsfib8Vw+JRTmpL5nP4jQ1FW/Iy4o3OcGtBc4mwAFySeAC5mMnJjFyeEj3WU5jkcx1sTTZ1swHcRfsNx4LZrDwbWVuubi+qLKwaHTd23xUOzBLO4MD/wDNdzJf7jWjUnCG5d6uV4hDLPY8G0U5VxhBZlLf/PJHNt6t5pa6W7vZiaT1cV8m8MTubzz4aDjevZY5M+iaDQQ0sNt5Pq/4+BBqM6Bsm5u6j62TE67adp9p+heR9RnbzPDvU1dfN5HL4lxGOljyx3m+3h8X+x03eXaEez6AmINbhaI4WgZY3e7lxtm49xVibUInmNHTLWalKbzneT+Bw8k8Tc6knUniSqR7pJJbEju5sv8AiquKHg5139kbfaf6C3eQtoR5pYKut1H4eiVnft5nf2tAAAyAGnIK+eAyVugLU9VGwXe9rR95wb80zg2jCUvdTZGS710DTY1UN+yRp+RWvPHxLMdBqpLKrl+hLteCAQbgi4I0IK2Kh6QBAEBRAEBH7R2kI8hm/lwHeuPxLi1ekXLHefh4eZYo07seexr0srnOJcbkrw999l03ObyzrwhGCxE8KE3CGDQt95yK+JpHuxCwOWcjjn3WaF9P9D9M6tHKySw5S+i6HlOOW81qin0RsNA1zYw1jXO4khpOJ3Emy9DJxzlsoQylhI8ilnbLcRSlsnvWjecMgGTshoQLeATng11WxjlmpdHuZEtHMRYwyEcurfp5LVWQ/wCSNnCfgyLm2DU/y4pwOWBxb6jLzUq1FfdohdFnZMwnbqbRebdQ632sTG5dznBZeqpX5gtLc/ynqfcGst7fVRMHDEXu8mixPionra+iyyevRWdZYNfr92YojdxMjhxOTfy/1uq87nIvV0qJIbpvxiWnuLymNrLmw6wyNw5/74qrfW5waRHrKvW0uC6vodR2TsGHZ8D5n+3I2NznPI0AF8LBwHqfRUo1qtZIaNJXo63Y93jr/By+SQuJc7NziXE83E3PqqZ5iUnJtvueQ9gIMl8NxitrhvnbttdF1LvDeH267URpqWc9fBLxbPO8e35ayUOf7LG5RxA+zG3TxdbU/st5zcmfadDoa9JXyx6934/0RK0LxtG5u58lY4PkuynBzdoZLatj7ObuHDPSaurm3fQ5PEeKR0y5Ibz+3xf7I66JKelia0ujhjY2wDnNY0NHeVb2R5HFt884cm/mcq6SdvsqahjIXh8UTbhzTdrpH6kHjYWHi5VLp8zwj1XBtHKitzmsSf2X8mnqE7RK7vbdko5HSRNYXuZgBeHHC29zYAjWw8lvCbjuinrNHHVRUZtpJ52JCq372i/+cGDlGxg9SCfVbeumV4cH0kOsc+bZE1W2qqT6Somd2dY8D8oNlq5yfctw0enh7sI/oiPIBNzmeZ181qWVssIqsA7zubi/w6lx3v1EeutsIt6WXQh7qPAcQUfxVnL05mTS2KgQBAUQETtTamG7We9xP2f7rzvFeMqnNVLzLu/D+y7p9K5+1LoQRPErxkpOTzJ5Z1EktkVYwnQK1pdBfqf9KLfx7fqR2XQh7zM2n2df3j5f1XodP6MvrdP5L+WUp6//AIolKfZ0bc8NzzOf9l16OD6Sl5jDL8XuVp6myXVmSIGYsWFuL7VhfLt1XUztgr4RdWDIQBAEBRARG3ZLMPct4dTDON7z7bgYXXeHEfVZZzr8ssh4q3GDZG5JEHuVO+bbNGBk3rmPwjkHEknmbNKllHlhLyIubma8zt3SRX4KURjWV4H4Ge071wjxXFvliOCpxe3kp5F+Z/Q5kqjPMkfWuu63IevH9kR9Y9DtH6nQuyUcSlJ9e6XT5GOh609MdYg2BsdDoew9iyYaysEpU7y1r24TO9rAAAyO0TWtGgAjAyWzsl4lOHD9NB55E34vf7kU83NzmeZzPmVqXElFYWyKLBkIAhgIZL9JRyy/RRySf+2xz/8ASFsot9CKy6uv35JebROUm420ZP5GAc5HMb6XJ9FuqZvsUbOL6SH5s+SJil6Lql30s0TAdcAfIbdl8Iut1Q+7KVnpBUv9ODfnt/J1SCINa1o0a0NHcBYK1g8tJuTbZcQwEBRAQ21tqWuyM56F3LsHavL8X4zy5poe/d+HwRe02mz7cuhEQwuebNFz8u9eZ0+mt1M+WtZf+dWdCdkYLLM7+BawXecR5cB/Vev0Ho9VX7V/tPw7f2c27WSltDZHljs16RRUViKwii3ndklTLUyZjVoZI2v3kooDaaphYfsmRuL8oN/RbRhKXRGHJJZZGyb+7PAu2Rz/AII3+lwFYWjufYry1lK7mF/2l0ZHssmd+Fg+b1utBb3wRvXVrxMabpOhHuwSH4nMb8rrdcOn3aNHxGHZMi6jpXfngpmNP35C75NCkXDl3l9DR8Qf5Y/Uh6/pH2i4EgxQjhhju492Mu+SlWhqXXLI/wAbY9lg0nbu8VVOD108j+wuIb+QWb6Lb1cIL2USKU5PdmutjLnBvbc95WrJM4R0roa2R1u1XTW9imjIB/8AUcDGB6yn8Kr6mWK8eJJUsy8v3Ni3+2l1tc5gOULQzsxEYnfMD8K4V7zI4fFrHK/HgjXVCzmLqQ5CH6ApadcXHphY8sBCQIAgAKAICU3b2K+sqBCxwZdrnFxBcGtbbO1xfMga8VvCPM8FTW6uOlq9Y1ntg6FQ9F9M3OWWWTsGGNvpc+qsKhdzztnH737kUvr/AF9DYqDdKhhsWU8dxo546x35n3KkVcV2OdbxDU2e9N/b7Ey1gAsBYcgtym9+p6QBAEAQBAQ219pWuxhz+seXYO1eZ4zxb1eaKXv3fh8PMvaXTc3tS6EPTxYnNaOJA8OK8vpaHfdGtd3/APToWT5IuRsrImxts0WHz7+a+j6bTVaeHJWsI4c5ym8yIfaFRmrsURmNSB73WY0u520HedAksIIytsyywQYg4BxNhYXtzNz/AEWkfaYexybeLadTO4tfJI+5sGXNiToAwZX8FYUUiPmZe2H0VVk9nyltMzUBwxSH/wCMEYR3kHsWFfySyjMocywzWp4paWd8EwwvY7CRwvwLTxaRYg9q69dimk0cm2lxeA+TO4Nj8+9S5K/KeTUc9U5jPIW/4ktNxrzWOY29Xkwamq5m5UcpliFeCKmmub8Bp2u/soG87llRwZWzo3CxaC6R7g1jQLkvcbCw466dw4rUx1Z9F7j7BbsrZp6338Lpp3XvmG3w34hrRbtNzxXMvt55Z7LoW4rki2/M5JT1TpJHyP8Aeke57vieST81zJbnk9VLmnzEg1hcQBmSQB2kmwUSWSsouTwu5kb0btzQVUjY4ZXR3bgc2N7wbtaTmAfrXU062nhI+28K1dX4SEJTScVh5aXTb7HrZu49fNn1XVjnMcH6bF3oipkyS7i+lr/Nny3Np2f0WN1nqHH7sTQ3wxOvfyClWnXdnKt9IJP/AE4frv8AbBsVDuLs+L+SHnnKXSfpJw+ikVUF2OdbxXV2fnx5bfY5r0gVTHV72RNa2OECIBoDW4hm8gDtNvwqta8y2PS8IrlHTKUnly3/AINbUR1DpvRBs+zJpz9Zwib8LRicR3lwH4Vaojtk8v6QXZnGpdt38zoysHnQgCAIAgCAICM2vtDAMLfeP6Rz71w+McTWmh6ut+2/ovH+C1pqPWPL6GurwzbbyddLBKbBhu5zvsiw7zr6fNel9HNNzTlc+2y82UNdZsoEhXSWH+/ReyXTc5jIV0lM03qJW3/4bDiP4sNz4epVa7iFFezkiWGnsl0RkM3kZa0MLiBpfDG3w1PouTfx6iv3U39CxHQzfV4I/bVa6aDE8Bubg0Ak34cdTcHyV/TcRj+G/EW+yn0RDPTv1nq47mq7NpZmSF0JwuOWPC0kDkHEEt8FxNTx22TynheBer0VcVvuybip5znLUTO7BI8DyBXIt4vfLZSZYVFa7Ih9791G1ceJhwztFmvJJxDXBITmRyPAnvBt8J9ILtJZ/wBxuUH1X7orarQwuW2zOTVE0sLzHM0teMiDlmOV9R2hfTNNra9RBTreUedu0cq5YksAVJOdrAcyFZ5ivyJGJPXLRzJI15MCWcuGth8+wKNyyTxhgu7Kp5qiVsUMT5ZD7rIxfIcewcyVFKaXUkdWeh9AdGnRv/BkVNZhfU29hgzZTtPAH6z+buGg5mpdfzbLoSQrUSW6Vdo9Vs5zAbOme2IfD7z/AAwtI/EqVjxEr66zkqfxOR0DbKozytryzbdzaPra6EcGnrD3MzH6sKUrM0WOH1+s1Efhv+h2FXz1wQBAYe2K9tPTyTO0jY51uZAyHibDxWJPCyS0VO2yNa7vB89SSOc4ucbuc4ucebnG5PmSue3nc+hxiopRXRbHklYNjvO5uz/4eggjIscAc745Pbd6ut4K/COIpHgdfd67UTn8dvJbImluUwgCAIAgCAxdoVYjYSddAOZVHiGtjpKXN9ey8WS01OyWEatI8uJLjcnMr53dbO2bnN5bO3CKisI8lRmSbbUMpqcF+pzwjVzjnYd2S99o/V6DRRdnn5t9jkWKV1r5TVK+aWofd5y4MHugcu3vK4Gs4nZe8t4Xh/nU6FWnjWtup7ptntbquRPUN9CfBmHIKDqwWHRl9sWjRYDs/url2snNJdksJGkK1HL8S+xgAyVOTbe5IVWAEBC7xbuw1TfbaC7mRquhouIW6aXst4NJQjJYaOfV3R+0O9lz2d3tDyOfqvV0ekdmN8MpT4dVLpsYR6O3E/8AiMu2O5/1qz/1JtvD6kX/AObjpL6GbS9HcIsZZJJOwAMafDM+RVa30iultCKX1JYcPgurOjdGWz4qad7ImNYHxZ2GZLHC13HM5E6rHD9bZfe1ZLOUY1dMYVrlR0pdw5xyTpbrOsq4oRpFHiPxyH/pa38yr2vfBw+K3e0o+BqtMyyrs4LeWdE6L6POaY/djB/U7/kU2nXVnc4NX71ny/c6CrR3ggCA5/0ubTwwRU4OcjsbvgjtYHvcQfwlQXywsHf4DRzWytf5Vj5s5Yqh6sz9gUPX1cEXB8rQfgHtP/S1y3gsySK2st9VROfgvvsvufQYV8+fFUAQBAEAQBAaztqbFMRwbYD5n/fYvB8e1Ds1Tj2jt/J19HDlrz4mAuKWwHAEEi4BzHMclNp+X1sXPpnf/PiaTzyvBaqHulfjfrwHBo5BXNbrp6ifPL5LwRpVSq44R7YwBc5tslPV1hLOyDeOpdZSyO0Y4+BVqvQ6ifuwf6EburXVovN2ZMfqeZaP3VqPBdbL8mPmv5I3q6l3Lo2PNyHmrC9H9Y/D9f6NPxtfxK/4LL93z/ss/wDTur/9f1/ofja/iUOx5uQ81q/R/WLol+o/G1lp2zZh9Q+Fj8iq8+Da2P8A439H+5ItVU+5iVFMfrtI7wQqkqbqfei18iWNkZdGYjqJvBFqH3Ny2aILf14MrZjeqmY/kc/hOR9CrOi1vqr4z7Z38iK6HPBo3knJfQk+5wuhwjbVT19XNLrjkcR8AyZ+kBUZyyzxmqudlspfEtNbZRNlc69uNR9VQxX1eDIfxm4/ThV6mOII9bw6vk08fjv+pPqUvBACgOG7/bQ6/aMpBu2MiFvdH736y9UrZZke44TR6rSxz1e7+fT6GvKI6Ru3RPQ4618h0ii/XIbD9LX+anoXtZOFx63loUPF/Y66rZ5IIAgCAIAgCA1Xav07+8f6QvnnGf8Ae2ea+yO1pf8ASRiLmE5fj2fK+2FptzOQ9V0dPwzVXbwg8eL2+5DPUVw6skINgn67rdjR+5/ouzT6Nt73T+S/llWeu/4oz4tkRDhf4jf00XVp4Ho6/wAufPf+itLVWy7mXHC1vugDuAC6VdFdaxCKXkiFyk+rPalNQgKoAgCAIChCw1kGNNs+J2rR3jI+YVK/hulu9+C8+j+hLG6cejI6o2F9h3g7+oXE1Po3F70Sx8H/ACWoa5r3kRdRSPZk5p79QfFef1HD9Rp3icX5rdF2F8JrZkttKd7dnyOF8Yp3253wnP8Ade80c5y0sHPrynA1z5IWOHxwccDVCeHL1JTmSRkY1e9rB+IgfuspZeDeuHPNR8Xg7nDGGtDRkAAB3DILpI9vFYWEe0MhAYu1KwQwSSu0jje8/hBP7LDeFkkprdlkYLu8Hzu55cSXZuJJJ5uOZPmuefRVFRWF0RRYMnW+iWjwUT5DrLK63wR2YP1B/mrlC9k8hx63m1Cj4L77m8KY4gQBAEAQBAEBEVGyC+Vzi6zTbTXQDw0XndTwL8RqpWyliL/XoXK9XyVqKW5m02z42aNF+ZzPmunpuG6bT+5FZ8XuyCd859WZSvkQQFEAQBAEBVAEAQBAEAQBAEBRzQRY6H5IYayaFtbo+JcXUzwAc+rkvYdgeOHePFVpafujh6jg+Xmp/JnjdTdCoiqmyThrWx3Is4OxPtYWtwFyc+QWK6WpZZjQ8NtruU7Oi+50FWjvBAEBq/SSZP8ADZRGCblmK2dog4F5PZYZ9hUdueXY6XCOT8XHnePDzxscTLhzConuMMzaLZVRMQIYZH34tY7D4v8AdHiVsoSfREFmqpqWZzS+Z3XdzZ38PSQwm12RgOtoX6uI/ESr0I4SR4TVXeuulZ4v6dvoSS2K4QBAEAQBAEAQBAEAQFEAQFUBRAVQBAEAQBAEAQBAEAQBAEAQBAUIugMSDZdOw3ZDE063bGwG/eAscqJZXWS6yb+bMuyyRFUAQBAEAQBAEAQBAEAQBAEAQBAEAQBAEAQBAEAQBAEAQBAEAQBAEAQBAEAQBAEAQBAEAQBAEAQBAEAQBAEAQBAEAQBAEAQBAEAQBAEAQBAEAQBAEAQBAEAQBAEAQBAEAQBAEBRAVKAogKoAgCAIAgCAIAgCAIAgCAIAgCAIAgCAIAgCAIAgCAID/9k="/>
          <p:cNvSpPr>
            <a:spLocks noChangeAspect="1" noChangeArrowheads="1"/>
          </p:cNvSpPr>
          <p:nvPr/>
        </p:nvSpPr>
        <p:spPr bwMode="auto">
          <a:xfrm>
            <a:off x="15240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442" y="4935304"/>
            <a:ext cx="2315054" cy="173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5" descr="data:image/jpeg;base64,/9j/4AAQSkZJRgABAQAAAQABAAD/2wCEAAkGBxQTEhUUEhQVFhQWGBgbFRgYGBoWGRwaFxcYGBgaFBgcHCggGB0lHBUcITEiJSkrLi4uFyAzODMsNygtLisBCgoKDg0OGxAQGywkICQsLCwsLCwsLCwsLCwsLCwsLCwsLCwsLCwsLCwsLCwsLCwsLCwsLCwsLCwsLCwsLCwsLP/AABEIALkBEAMBEQACEQEDEQH/xAAcAAABBQEBAQAAAAAAAAAAAAAGAAMEBQcCAQj/xABKEAACAQIDBQUEBwUECAYDAAABAgMAEQQSIQUGMUFREyJhcYEHMpGxFCNCUnKhwTNigpLRQ7Lh8BUkNFOTotLxNURzdMLiFmSD/8QAGwEAAQUBAQAAAAAAAAAAAAAABAACAwUGAQf/xAA4EQABAwMDAgQEBQMDBQEAAAABAAIDBBEhBRIxQVETIjJhBnGBkRQjM0KxUqHRFTTxY3LB4fAk/9oADAMBAAIRAxEAPwDRooydBSSV9gMGEFzbN18OlJJTaSSVJJeE0kkJ70b4pBeOKzzc/ur+K3E+FCTVIabDlDy1DWYHKy/bG1GkcvPIWbx5eCryFQxQVFQcNv79lXveXG5VJPtM/ZFh1P8ASrun0QDMrr+wTCV1gtlYnE6xpJJ00IXXxNl/Op5KvT6IWLmjv1Knjge/gK9wXs4xL/tHiiHmZD8BYfnVLUfGdFH5Ymud/YIyPTpD6irnDezKIftJ5G/Cqr871TS/HEx/TiA+ZRTdNaPUVNT2d4IcRK3nIR8gKAd8ZageNo+ilGnRdl03s+wP3JP+K1MHxfqPcfZO/wBPi7H7qPL7OMIfdaZf4g3zFER/Gdc31Bp+iadOj6Krxfsw/wB1ifR4/wBVP6VYw/HHSWL7FRHTj0KocfuFjY7kIsoH+7a5/laxq+pfirTpiAXFnzUDqKVvuh3E4Z42yyIyN0YFfnV7DNFL5o3B3uhiHtwQjzcLEBIBbQl2LePugfAVifilz/Ha32VrpsYLcou3tlV8HIW+yFI8CXUA/nVfRbpDs7BLUYmiIrO0oo3tnos2nVpqcnBUZTlabI2xNhzeJyBzU6qfNf6VJHM+M4KeyRzDcI+2JvrFLZZfqn6nVD5Hl61ZRVjH4cjY6pr8FFKMCLjgaLBB4KJXRrqSyfd/ubx4kNxYS29ViYfkKPf/ALYKIfqLWBVeFKlaupLNcLsuOOWCQhlu74TEFGaNg6ljBJdSDqAFPUOOlFFxcCPqoxyrXdDY1o5ezmlQiedDYh7qkrBdHBsQDa4tUczxuGOgTmq03awyiXEMg7ilIUJN7iIFnN+Z7SVrnqDUbzYWSHKIqanLMfbnIOxwy8zIxHohB+YoyiHmKil6I92ThrLmI15eXhQalVjSSSpJLljXPcpW6oD3y3vyhooHygaPJf4qh6+NAyTSSu2QC5Qs09hhZbi9qE6R3A+8dSfIf5NW9LojYxvnz7Xx9VW+JuPlGVabF3JxGIs8n1KHm4Oc+Scfjahq/wCKKGhBihG53YcBFwUM0mThG+y9zcJhwGKdow4vKbj0X3V+FYit+JNQrTtBsOzR/KtoaKGL3PunsfvdgodDOhI+zHeQ+VkFCQ6FqNUd2w56n/2pzNEwKsxu+5ChosFinBJAJQoNADqLE2N6voPgmZ9vEkaPblBu1OIGwQ/jfaPixwwWT8YkPx0Aqzi+B6f90pPyUZ1PsAqeb2rYwH9lhx4ZX/66KHwTQ/1u+4Tm1zz2TmG9rmJv3sLG/wCEuvwveopfgWnI/LkP1UwrXdUSbM9qGHewnilg8TZ1/LvW9Kpqv4JrGZhId7dVKytYcFGWBx0UyZ4ZEkT7yMGHlpwPhWTqKWanfsmaQfkjGvY7hP2ofrlSApnF4NJVyyIrr0YAj86IgqpoDeNxHyTXMa4WIQttjY8eFCGBckZY5hckAtYi1+A0q+ir5a4WmddzeMJkEbYjYLzefEhtnTeKL/fSrnQm7apodxn/AITdRbeL2QPszFZ1195eP6GrLU6Qwy44PGFk3tz5VZwYdm91SfIXoFtLM4XaEg1x5UxNlzf7tvhXTRT/ANK7tPde/QZBxjf4E/Kh3UsreQfsuhpXIHX5VCWEYIK6BZW+xtvTYewRrpzRtV9Oa+lPiqpIvkp2yuZwj/YO8UeJ7ousgFyp19VPMVb09WyXHVFslD+OUA+0ZGwW08Nj1ByNYPbqlww/ijb/AJKuach8RjKT+brU8FiVkRZEYMjqGUjgQRcGgCC02KkBupBpLqB9/cKYlM6kCN5MP2wJtZo5kKSp45QVI5i33angy+ya7Aun9lYxoMCjAXnxMkjwodCXxEjyJfwVWufBTTXjc75JIk2RgBBEkYN8o1J4sx1Zj4kkn1qI5TlLY1xI4WQ70Tf6S2xDho+9FAbORqNCGlPloE86sYh4URceSoj5itfAqvUq9pJLljXL5sl1QJ7QN7RCphjPfOjkHX8IPLxNRtikqn+HHx1PZBVVU1nlHKzvZmxsRjmuosgOrm4RfAfePlRdRXUWjR2OX9hyg4aeWpOOO6J4Ds7Z3Fu2nHEgB3B/dA0j+N6ydTUarrH/AE4/nZXlNRNhGGlx72VVtT2g4l7jDwrEPvP33/RR+dEUvw3QxWNRJvPYYH3RrqatePLHj5oU2jicRObzSPJ4M2n8vCtHTv06mxE0D6f+VG7S6x+SFabnbGzSdo47qHujkW6+nzq1ZM2Ru5qpa6OSnPhuGT/Zajs2AMrKedredQSOyCgWtzdRcXFYU9huuPYqHE4JHYB0VgSL3AOlENKFe5zeChDa+xIWv3Sn4CVHoOFFNJIXGV0kfuhnGbrMNY3DeDaH48KkujotUYcPFlHwG1MRgXUxAxSA9462cfdZeDCgK/T4K2MxzDHfr9FZwy53Md9Ft+5O9kePiuBkmS3ax9OjL1U/4V5JrOjSafLY5YeCriGYSD3RHeqW1iiFGxuGWVGR9VYf9iPEVLBMYHhzUiEHJtD6EZExIuiKSdLhkAOoHMHhbrWohb+IH5Ztu69iuucHNsVQRxRu30iPDFY31RUIKW62LXOvhYdK2lDDIGBsrt9u6yVdMNxa3Cek3jIFhZbcj3SPSrTyNFlUuEx4Udd4ZzqliOp0Hx4n4U21+Anjy+op3D7yYhGz5kJtaxU5bcet73A1/KmOg6p4qR6Rx3Vxh9+4zpPHl8TZ1+Nr/EVH4TD6gnbn8tN1Zw/RJxde7fmh+an/AAoGXRoX3LcFdFRb1JyLZssLrLAwfIb6cfEFeYt41SS6dPTu3tzZFxSi+5pRXjcNDtPBtG2gb1aNxwPmD8RVjS1O6zm/VWQIeEB7qbxS7JmOBx4Ihuezk4hR95esZ+KmrSWNs7d7Oe3dNadpsVrWHxCuoZGDKwuCDcEeBqvNwbFScoO3uhOOnjwin6mJllxZ9D2cS8sxNyegtTxMyBu9/J4XCC/AT20dkSOrzkq2IhZWw0ae6iRkHIpI1aQAqzfvAcBrHDVMk8rT805zSEUYHGLLGsiG6uAR5Hr0PL0rpFkkA7+7+hL4XBHtMQ5ylk72S/JLe8/y40XBT7vM7AUb3jgKRuXsBdl4V58SR27i763yj7ManmSeJ5k1yWQzu2s4Cjc5sLNzij+hUQub0kkMb77zjCR5UsZ3HcXoObt0A5danp6Z059kHV1TYW2PPRZJCY8xkxBaZyb9mDYE3/tX5D91bmodQr3wtMFL5e7uv090Zpfw/JVATSmwOU9tHb80qhLiOICwjj7i26G2prOR0UTHeJ6nH9x5W0g0+CJtg1VQHIcPDSi7m1kWAGiwSpX6LiRroF7BcJAynNk7xTBSIYVMcYzO2p0J4nUa/wBK21NSiOFre4XmVe4S1LpHHJJt8lKT2lYgWypEAOAs3596nmkaUJtsncZ7QpSA/ZRkNxsWFm510UbQMFcDbmxUFN/xmBeE6H7Lf1FdENknUZdwU0+8eHkOjFfBhb5VKGEBBS0EzThSoXDe4Q3kb10tKDfE9nrFk5iIEy2kUMT9kjQeddsBkpscj2uu02VRsWVsHi454j3Q1pEPAxto4B8L3APMVS61RNrKV7CM2uPotHQ11iA77rc1I5V4s9paSD/9ZatpuFC2rtFMPE0shOVbcOJJNlVfEnSp6WmfUyhjF0mwWcb3bwHFRZcsUY7wJJLtlYWy6Wy9efCtfp1A2kud27+Fwt3DlN7oY0GFcM1s8akow910zcuYKlhcHkRWwoJQQAsjq9I5h3BWOP2TG2EEtgZYphmY62RmCG9+QDhvSiJsPBQVH5mEAqjxVwxDcQSD5ijA4EYCELSCQVAkemEpwaozvUcguEQ244TOHZle8TMtgDp1vy6cDQ9iiTtLPOEcbrbXnzgPIfA5UP8AN3b+orr3HbYprAGnyo1khnik+kQkHMB2i6C/pwI/MVnaqlljl8SHg9Eex5HmVjjYsLtCMQ4pMsnEA6OpP2onH6eoqeCsLTY4PYorc14sUM7N3an2biPqsWThyCTHzJtZcy2KjjfMLHSu6pqkbIb28yngpnud7K8/0mEWwte5+JN/1rHOq5ZDtOSVaCBrBlU+O30mhfs8NhZJ5D7zZJMqnSwXKpzHU31FiK1ejacWR75ja6q6iQB2BdVUOw9r4zOrf6nBIxZlvkF296yKS+vEi4BJJ51dF0EfuUPZzucIo2Ru/gdkJ2jtmmtbOwu/lEg9weXqaZ+dUna0Y9lFLPFTtu8oU3l3hfFvqMsa+4nj1bqauKSjbC2/VZusrXVDgOAtlNZta9UW9W8KYOLM3edriNOp8egHM1PTwOmfYcIapqWwN3HlYvjsY80jSStmdjcn9B0A6Vooo2xizVl5ZXPcXHlRWFZzWKIsPjMGDyt/8K6u2Rv4WQ+b9t+vsuaoiFsgLLykkUqS4VzL7rW6H5VJD+o35hQzm0brdkG4baDqhVWYBtGAOhHQ/E1v9vC85fGHHcQvRNSsoy26mbPYuTHpZgb3NrWF73PlXQbJr22N1W4olTY/58RTSMqdguLqMWp3ClCtNgTKJB2juvDLlP2r6eVcDsqCdpIwLpyPeKZSQxzi597j/NxqN5yo30EThcCxU1drRyC18pPI/oedQueLIY0b2G/K3jYEhbDQMeJiQn+UV4jqQaKqRvTcVraf9MXVfvjFHLhzC/vSfs7HLlMfeMrHgETib6HQcxRmitmE+9nA5/wnTOAFihLZUGCCkxQTYkDjMMPJODbQnNly8eSiwrTyRVb/AEYHZNjliA8y4liw8cq4vDBOzXNFiVUZcgfLZ8nFGBAzXA015UZpk0kT7ToTUImzR+RPvjg7yYePLkkBSRmBZQbEEIARma19b2BtxtWkfeUCyysAFObuVNvDE8UgDntLqCHVcpNu73lubtpqQdb8KewuYLFKRrZDdqqY7yG0YZz0VSxHmLaetNMo4XRA4ZKk/wCgZ+JVU/Ewv8Beu2c5dc6NgyU7gNllHs9jm4EXtpxXXgRx+NNaC05S8VsrbNR9sDZYQZz6UPI7KMiYGjK72jtyxMaakWsBzvyqSFlxdRVU1jhUW0tryIjMQrKhAU5tcxIBRNO93jluOd7cKBr6Nko3HFuqmppA5wb3VnNtd5G7oP6A2+8dD0rISw7nXctUKmKFvKJdz8AkhZ5DmdCNLd0XvYjqdKN0uniN3ckIGSs8b0qVvLvd9Fk7MRFyVDXzWGpI6eFaqlojM3ddUdZqP4d+2yEtob84mS4TJEP3Rdv5j/SrOPTIWG5yqmbVppMDCHZZmclnYsx4km5+Jqwa0NFm4Va+RzuSvIkuwHUgfE0n4aVxgu4Bbnj8YsUbSObKilmPgKyDWlxsFu3ODW7isH29th8VO0z89EX7qjgo+Z8TWjp4hGzaFmKmXxX7ioINEoMr0U1zQQQeqfHI6Nwc02I4K5ZayWoacafzs9P8L03Q9ebWN8OXDx/dc1VLSleUlwp/AgGRA3AsoPkSB+tMe4taXDplQzC8bh7LPto4MwyyRNoY3ZT/AAkj9K3tJMJoWyA8gLAObYkLnER5bZWDCwNxfQnl50SoxnlM1z5p/HCscHgZJhkSN3ZeGUXt4OeAHrQFRq0UWOVI2B7jhe4zY02HIM8LAEEC+gv+IXF/CoIdVilNk98DmqNh47SJYg6qTa+muoPlVqO6GJwoszanzPzqCR4vdPHCdwUBdgFF2YhEH7zGw+dVs82xrnngBOGTZfT+DhEUSJcARooueACLa5+FeOzEzTEjkk2+6um2awLMd5NriRo5JHRI5x2lpAzg4aN7QRZFILdo95WA45FB0FbygpxTw+G0ZH8quleXG61LYm1pkMUWKRAJVHYyRgot8twjxknszl4WNjYjTS5zJrmxUWV5vduyJwZoQoxSKcp4CVecM33kbgCb2JuKley4XWSWwVj2GAjKhAQgAeG+jBL+437yMCh8r86tNPm3t2O5Co9VgMbt44KnbxNnSNhyuPQ2NGuyqxjs2S3RxeUzpfRsjW8RmU/pULWXfYIuV+2IKdiZ7mjmiwVM+QuKn7Jwwf3uA18rcCKEqDhWdC2zk9t3b6xoUXjw0BI6aWoBrCSrZ7gUNYLFXJUEiV7liQVKILe7fixzceV6Na4AW4VfKwl25P7J2hC8q5tUjt2KgAi4FhIbkaAe71uW6E0+pVG8eGz6q40yicz8x/JRHmJNzxOutZCdhbJYpTB2/KJdyZbSuvVQfgf8aM0h3nIToCqj2np9fEesZ/Jv8a3mkehwVJrQtI0oNq2VGUq6ldTNixZ8RCvWRP7wP6VBVG0LkTSt3StHuij2t7YKrHhVPv8Afk/CD3QfM6/w1SafHcl56cLSajLZuzus0WrhpVG4J1TUl1EQuqSavaa5ocLFSMkLHBzTYjhNuLVlNR00wHez0r0rQdeFY0RSmzx/dc1UrTJE9PSlYEWK4RfCe9oOwRJ2WMjGYYhVzgDvh8tjoPeBsfhVr8NaluYaSQW2nB9liK6AxyusgBVZXy9dNTofO/KtduIQJyrfdrYZxc4QXVV/aEcB4Iep+VUmsV/hjYxE0sO43PC2rB4CLCxLHEijkB+p/wA3rJOvIblW7WgcLvaOzkngdJVBVhrYajoV8RUsUdjcJjxflZnu1ufFK0vbs1w5RMpy+4LFjbrpRM2oSsAAJUEdI1yrt8dwZMKvaQkyRfav7y+JtxHjRtHqRkO16hnpizIVx7Jd2e1mGJcfVQ37O40aXqNNcvzsOtU3xLqfhx/h2HJ5+SVNFu8y0Tf7EGPATkXBdRHcGxHasI73/irKaRGH1jPbP2RU5s1Zx7Stns08HZKWHYlFA6RtwHowNbDTZS4O3HN7oObygFFe7m3MTifo8GJfNiTNC6KqgZIoXRnaTLoGspvf7wHOp3NL5tzeEMJAVrlWDT3XBysQ3rwwSXFlRYYfFsbD7mISN5B5BpM38NDRzeFUtzypqmn8elPsqrEyXit0Nak2KxrRaSxULZmIySE2YgoQ2UE21BF7etQB9n3Rj498dj9Fbw4lWOjenA/A60QZBZV/4ZwTk+2CqlE0++3TwHj8qEkN1ZQN2DKpjibnMdQPdHU9adGAMlNkc52Au9kbKnxst4gCqkiRmcxg3GqK2U8uOnMDjQFXIThpVrRQBti5FhwarIsGKw/Yuw+rPdKsFHGCVBqVH2dDYcLVmqiGaI7hkdVpopmP8q52ZjWZ3iYXMTMjN4g6epFj61DWWMbSeeiq64MA90V7pvbEr4hh+V/0qDTcTj3CBiNiuPamnegPg4/u1vtJ5cFV62MNKA6u1nl7SXFe7kQZ8bF+7dvgD/WgtQdthKsdMZuqG+yH98dodvjZ3voHKr+FO78wT60PTM2xhWFS/fIbqpU0UCEIQnVNPCgcuwaeo11SSSFMexrxtdwVLDK6J4kbyE0RWHq6cwSlnQcL2HTqwVVKyXvz8wm5lJUhTlJBsbXsetqgY4B2UVK1zmENOV6uGg7PL2ffA7zliZOpKtyF+lcMkjX3acLMSQkG0vKHNsbPawygOF+0NGtx745261e0erYDJPugZaQtyEf+zvDLDhu05yd7x14D4Wqlq5TLKSUfBFtaEWxSZit+t6Gbyii2wVtENCKLZhC5QK8OSTEDhaQMP4kH6rQVU3qjKY52q62Pje1QxyWYcDfmD166aelDMlIOVLNCCCiDYeHEcKxqABHdBYW0U6HzIsT4k1Q6w0iqcT1QDBbC43g2d9Jw0sN8pkQhTxs3FT6EChqGo/Dztk7FKQBzSEEGAYyBUlS00TAlCxQ9ondkiLj3cwJAPip1FaqKQU9RcZa5CeH4se09Eabo7Ow0KGTAx+9pKWJaZWHGOW+oIPIacDWmi2ltwq8xlhwiDEbWEUbSzfVxoLszCwt4dTyArriOiTGuJWbrh2ljmeVcrYt5JGU8VWQZY1P7wQLfxvWZq6ppqRbgK9hitAQg9cK30USB9e4HDAaHNkYqRbgRwNbaF5dE0jqsTI1gqHRkJ9Ywi2X48z4mrANDQq6SVz3W4UHFTjpf/PKoZAOVPBuvYqCkxKgHgLg/561A0tRcjb4CWFhlxMogw6s7nkovZRxJ6Dx/WoKmq2iwRNNTdSt33IwMX0VMidnlujoNcrISrANoWFxe/PNeq9sjXi6sSF57QsMv0K/Bo5oGiPMP2yLp5qzA+Bpk/wCmb8WUsBsUIQr9diSOBmt/LHGp+VZqrt5R2UFZmSyu93mtiYvxfMGm0RtO1QR+oKR7U/dg83+Qr0LSuXKu1r0tQBV2s4lSSRj7MMPeeR/uoB6sf/rVTqr/AChqu9EZd7ndll4e+p4nU+ZqRvFl3m5K7BqVqhKdQ08KMhOqakChIXdq6uJmfEKo1OvIU0uspo4XuPGFC+mselVk+nRTPc51/utVRavNSRCFgFh7J6HEX0PGqet0zwG74zcdb8rRaZrn4l/hyNAJ4snT/wBvDy6VUq7mgZI3aeVB2hEcjW+6dfTmP1qSNgvdU1TTyQt7tRHsTGAQoOFgPkKhkHmKijPlCIMBjAWFjQ4f5kSW+VEscnC1GsygnIS2s9p3sGYuq2VFLm4JFrDhoeJtUVSzcM4Ukcmwp3ZGx5s2eQ9kp+wpDSH8TDup6XPiKrJp4YxZuSiPEc9FqIBLHlAX6t8wHMBlC366k6mgdQlL6Ybub4KA22kU2qHjnqpkO7f2IWYzwD62w7ROAkA4EE6CQDQHgRoeRFtRVzdn4ebjoeyhkYR5mquwckcpDHOkosO0jZ4ZO79lypBa33WuB0qy/ET0h8pu3sk1scuHcpbw9nh4vpU5lxBjI7MTTFgGvYZFPdD9CFvodRRFPWVFa7wido9l1zGw5avNjbRbERJM0fZrICy2YNcAka6Ajhfnx40LVU7IZNoOQUVDOZGEEIPZgsGKQ6BJpgP584H516Bp8gNKCVhtQiLa24UCTHKRoaO8fCCNO7cVEiiaV7L5k8gOZNRF29EsbsHuvMXhw11w+chBeVtW52JUdQeNuF6FmlAw1GRRv273hWG4kj4bEdph3eWVlKCKJScwblIzCygHW+liONVcgfICB1RQlHC3bdnB9hAEdgZGZnktqM7sWIB5gaC/hepWRlrA1Sh1whnb22FxUoKkfRcKS7PyklQEd37yIM2vAsRb3arq2ouPCbyUdTx2buKHtjZuzDsLNIzSMOnaMWAPkpA9KpqtwL7Doqqd+95cr7Yn+0RfjFNpf12/Ncj9Sm+1M92Dzf5CvQ9K5cq7WvS1Z/V4s4lXF1aV7MsJlw7yfffTyUAfO9Z/VH3lDey02jx7YS7uViamj2oZzU6pp4UTmrtDUgUZUqGJmDsASqKWc8lUcSx5V10rWWv1XGQvlNmBUeIxzPwuAOAv86aXG+FZw0jY8HJ6+ycw2EZtToOvM+ldAPVNlqGR4CmLhEHU121kEah7nLsIOQAoDUnBtOQeSrfQA+StZ2F11WPBsvT7WIXotpm4HQ+R0Pzru62VDPHviLfZPPsQqbJLLGOIFg4tyK5xe1QPqx+5oPyWWG4eU4srnZWxZCQTjHt4RRj53oZ2oRjhqIZvIyUc7P2XGFGZ5JfxtYfBbVxmoFwsBZMMZ7qa8SqtkUKOii3/AHoaeR728p8bLFV8hqsv0RzW3CjRbUtjI0tcCF2c/wAYCfmD8KtI4Y3U15BdBSsO82RCssbDTQ0M7TqeVvkwfmmhrxlNym2vHy1/LjVe/TZ2mwyu7h1VNtfYokPaxWWa3ksluCyfIMNR4jSpaWr2jwZfT36hMc3qzlA++LNi1wkQDID27MGtcPGVTvcja7fGtZpFI2NzrG9+CutZ4uHcq53Pb/VRAxHaYZmjf43Q+RUj86rNWgcyo3d1NCQAW9kC4iPNNim//YkA100tc24XrZaWL04uslqj7TeVNtBcWIvVoWNDblVzJHE2GVI2Js950yJdIcxzyD3pNeCHpbQt4aVRVuotiaQFf0WmmVwfJx2ROmySoQwERNFcRkC62OjK681NgTzuAb1n4NTLZLk3ur6eia9m1qt8LtfEKCPokGb7yYgohPUjsyfTWrYatABYqsdprrpTvPOMs8irEeMMIZVbwmlJzyDwXKDzBqvqtYJ8sYREVCyLLiq/aE4mP0eO3YqR2xGg7uohW2nEDNbgBbnQkTXRAyS+o8f5UFZVNA2MU9eNBk3uVT8CxVlsMf6xF+MVLS/rt+akj9Sf9qT6wDwc/wB0V6LpX7lV6070hAlXSzy8rnCe0Xwtq3bwfY4WJOYUE+Z1P5mspO/fIXLa0kXhxBq+clNXCqnJxTT2qH2XJxii976c7Ej41Inikc4Y56J7E7xFsL9EiWys+eVvtORbIoA+yLA+JqLwh4m8/RWNPH4LNrsFQ8JgCTd9B05nz6Cp7HkoOpqmjyt5VkWpwcqyxOSm2amE3Tw1dLWb1aq3ODBwOfmt/wDDFD4MTpnDLuPkiXYu500wDSfVRnqLuR4Ly9ayNXq0UI2t8zv4V5PXtbhmSjbZW7eHgsUTM3327zel+HpWeqNSnm5Nh2Cq5aiST1HCk7X2cmIjKPx4q3NT1Hh1HjUVLVOgdfm/KGcy6A8THLhnySA+B5EdVP8Akir8BsrdzCmte5hsVb7M2yOtM2WRYcCrZtogjjUby4qVrU00w61BsKmFiFFjiAZ34s9rn91RZVHgLk+ZNEmVzmBvZdYwArs4i3A1yMuCk2gpuTaLW426VLvf0Ubogpe6uKLpKpueylZQfAqsgA6gZ7elCaxEGSBw5cBdV7TkhD28+y51kdgpZe0MsEiKXyFlCyxToveyNbMGUGx4irvSNRh8JrSbECxBURL2Ovys+lxOMixEs0edC475jDEZeXvKOFrgkXq7lMU1r2P98qIFznXGFzAbjMjMczZmOY6k8SfGom1MkZwnyUscw8ys02dK7pGY3lDozrGtkLlSNJmJAVBflxombUXCO73WHVAt0+Njw5qKMMrQkLNmz2GgVsoHIRqoICjh6VnqgtqMx2srBtW2Pyuwp3+mEtbvHyjf/ooT8G89vupP9QjHBTD7XB9yGRj+EIPXOQQPQ09tF/W4WUL9SjATDiaX9owjXmkTEsR0aQgEeSgedENMUH6Qv7lVsteXYClYeJUUKgCqosABYADpQz3lx3Oye6BuTypK0xJWu7y3xEX4vkDU9E287VJH6kx7T5LzxL92M/m3+FejaUPIT3Kp9ZP5jR2CD6t1RKw3fwXbYmKPkXBPkveP5LQ1W/w4i76Iyhj8SdrVqm9e0hhsHPNzSNsv4iLL+ZFZiNu99lsz5Qvn7aOFMU0kR4xu6/ymw/KriN24blTyN2khO7Hw/azwx8nkRT5MwB/KpJDta4+yjaLuARvv9uwcPI00S/UObkAaIx43H3TxB5VHQ1LXja/lcrqd7JPEZ/wgoADgAPIAVYEgIAukdySuC9N3LoauGeoy62VKGXXI1NC1dQ2CIvJz0VjptF+KnbGOOp9lpe6W6oiCzTreQ6qp4IPEc2+VeT6rqr5nObGcdT7rbz1A/Ri9IRdas9coReUl1eCurqj47BJKpSRcw+BB6g8jRMFRJC67Db+E1zQUFbS3Umi1gPaL04OPMcD6fCr2Gvgl9Z2lR2c3KrWgxacYZf5GP6USPCdkEfdPbOl2uKH9jL/w2/pT9kfQj7hTCdI4jF/7mX/ht/SuiOP+ofcJwqF6jYw/2E1uuQj5inCOHgEX+acKiyclw+JAUvFL3jZRl1JPAKOd+vDrRH4Ug3cMLhrGW90Y7vbPaCEK5u7FnktwzOb2Hgosv8NZzUJHVD3StHlHl+ygZYH3VnVapVV7b2V266HK491iCRb7rC/DxGoqwoq11M654KY5oIwhvCez+IlnnAVjoBAzqNftNewJ/h+NWdRrhBAgH3ymNY7qr7ZOwYcNrGpL2sXY3a3S+gA0HADhVbVV81SLOOP7KRsYbkKu3pi7yN1BHw1HzovTHXBCp9WZ5g9Uy1Yk4VQeU4oqNOsnVNNK6E6tNK6E6tNKcr3dNL4lfAMfyt+tG6c3dOCpoeVR+0CXNjWH3VRfyzf/ACr0jTG2hHvdZ3Vn7qg+1kNmrBViN/ZjgLvJMRooyL5nU/lb41S6rLgR/VXujQeYyFMe2vamWGLDA6yMXYfupw+LH/loShZ5i9Xr3dFQe1rZPY4ztgO5Otz+NAA3xFj8afSSXZtPRB1MfmuhfYWI7PEwOeCSxk+QcX/Ki5BdpQjLB4K+kmQEWIBB9dDVJkK7w4ZQXt72cYeUloWMDnkBmT+U8PQ0ZHXSMwchAy6fG83bgoI2p7PMbFfIqzKOcbWP8rW/WjGVsZ5QZoZG+6Gcbs2eI/WQyp+JGA+NrVIZWOHlKaIntOQiP2c7HEshmYXSIi3i/EfDj8KxXxbqJYRE1abSmCKm3fucSPotQNec3KKCSqTwBPlRMFJNMbMaSkXtHJXjQS8omPmVX5mrWL4eq382Cb40fdMvhcVyij9Zf/rRTfhmf9zgnieHufsosy4xf/LA/hkU/Minn4amthwUjZaY/vt8wq+fbjxft4Jo/EoSv8ykihZNCqGdESyFknoeCnsFt+GX3HB8iCfhxqukoJmHISfSSN5CsUnB4Ghi0gIfaRyuwa4AOqWEN7+zSrhWaNQyC/bC9myEW7t9DrxFaH4cbD+LHi89Aga7cI7g2WebN3hngQJG86qosqlIpAo6Kx7wHhe1egT0EU7LSD+VRx1rmHDgrTdXfDFTYyKCSY5JM4/ZoDcKWHLh3T+VZzU9IpaemdIxnHueqsqWqe99iVqFYW17fNXPAWZSRY8Pi2yz99pFBj7pIfERmIo5Yq7ZCVFgoQe9et5E7T2wxsfa9hyM+91W2lLjZT9mb1y5sJCWV5Ge2I7SwkAeZ4kUBVC51tdm0BC3A1oF+ixSukkjwD6f8qUVDm2v9VebK21LJlEsOV2eRSFJ7mRiLPfnZWOnTxoGu0gQNL91gAOepPZTRVBcQCu950vED0YfncUJpxLZDfshtUG6C/uhtauCFnjynVpienFqMroTq00pydQU1dRRuRD9ZI3RQPib/pVppLLvcURCgTeDE9piZn6yNb+E5R+S16PStLYWhZOsdvnc73VfeiSbXQobcgLY91NndhhY0PvEZn/E2p+HD0rLVcniyly2dDD4UACxH2gbX+lY6Zwbon1cf4UuCfVix9asqZmyMBPcblbRvvu+MbhWjFu0XvRE8nHD0IuD51UQSFj7lSSx722Xz9LEVLI4KspKsDxBGhB8auWnc3Cp3ixsV9B7j7YGKwcUl+8Bkk/Emh+PH1qonZseQreB+9l1f2qJSWulakupFaSSZbCJ90egtQ9RSQ1H6rQfmutcW8LlcEg+zQTdFomm/hhO8R3dPqgHKrJkbGCzRhNJvyvbU6y4llrqVl5lpJJFBSSVDtndLCYi5eJQ/wB9O4/xHH1vUUkLHixCLh1CeE2a7HY5CENp7s43Cd7DucREOKNq4Hh19PhVTU6Sx4wFdQV9PP5ZRtPfomdlb2qxyv3HvazcL9AeXkazNRpb4zcZCmloSBduQrDeNu0w0mQrcDMVa5DAcVNuvhRPw+TFXsG25OB7Kj1Fn5JDsLMJUuuq6+D3/wDjXqtibiyw7XM4F1W7Km7PGYZ+SzxX15Fwp/JqqNUiL6d4HY/wrqgePEC3TGZcjhzlTK2c3y2FtTm5aX1rymIuEgDBc3wOcrUOsQso2JMYfpuMwAlTBQx9nGHZnWSZ2VEYK3IZs1uPI8bVvH0LqiFjai269yRzbsqzxA1xLSibdqTGdnKMSxMivEB2ipcE6le6NNGBHSq+vpqeOZjWAtuHE2J6DBU0bi9pd7oglmRMxyhYolMgKkAd3MCMqm1ve486qXU8wjY55uX4se3dEb2k2HRM4+Fhgh2mjZFd78mYh2+F7UfXUrYamPYCdwN/ogpCZIHBDfZkAEjRhdTyI6jqKkeCMlUbmOb6gu1qNIJxajKcE6tNTk8lNPZdRZu+/Y4OWY/vH+VbD860Wiw3b/3FSbvDiLyswzE6njz9a9BAsLLHOcSrrdHZnb4lFIui99/JeAPmbfnQldN4URPfCN06DxpgOgyj7f8A239EwUrg/WMMkf4n0v6C59Kz8Ee99lri6wXzyKvDwh19VkVnkUs+9oe4v0gnEYYATgd9OAkA4eTjh48KJgnLDY8IWeDcLhCfs13gODxTQzXWOU5WDaZJBopIPC97H0ompj8Rm5iGp5PDeWuW2KarAVZrqupJUkkqSSVJJKkklSSSpJJUkkqSS8tSSXhWkuWQrvZuZFigXW0c/JgNG8JBzHjxqCWBrxjlWdFqclMbHLeyzCWWXDl8NiQ2UcRezDo0Tcxz6GqY07oZfEZhwWhqaaCvg3MPPbuqt+6zL2oKgmzfVjTx00PWtzBKSwbzmy8sqINkhawcFUTZe3iykt9dFrx/tF50FW28J9ux/hHUQIkF1vG08Ek0bxSC6SAqwvbQ+I1FeSRTOhlEjMELVFu5tkP4HcTCxJLGpmKyrlbNJmsLhroLWBuoN7cqtH6/VPc12MG6iFIxW2A2UkMaopY5WzEk3Zm6sfh8KFm1KWeR0j+SLfIKRsLWgAKk3vgAiaKOyviiFJA4RqLyG3pbzkqy02V00jXScMz9U0sF9reSqHA4JmC3ZpBGxRondmjBBzBogxOUkMGsbjWwtVvPVAZPPQqWKANNrI8weFWeExuBmA7jW908iOnjQ8UwlaWnlD11MHDhCUkRViraFSQR4ioSLYWaIIwV0tRFIJ1aanJwGmldRJvfJ2Gz44ftPlU/3m/MW9a3eiU9i2/QKHVH+HT7R1Wc1qiOyyy1L2fbL7LD9ow78uv8I90fM+tZzUZ/EkIHAWr0un8OHceSs69rm3e3xQgU3TD6Hp2jDvfAaepqWij2sJPVGvNygWjOiYF9WVn0UvDXErqh3j3Tw2M/bJ37WEi91x68x4G9Sslcw4UMkTX8qfsXBvDEscknalNFcizFRwzdTbS/OmuduN09jdosrCmp6VJJKkklSSSpJJUkkqSSVJJKkklSSSpJLlhSSQ9vfu2mMitosqj6t+h6HqpoeaFsjc8o6grXUkgcODyFiuI2Yql0ljCzK2psDwFirdeFwfKjtKheQd5+SC+J6mEyNMAyeV3u7gopMaizGypZ1XhnZCCo8gdbc7UP8QzvhprRDnBVfpMXiu3POVrt68rzustVZKu2vwurhq61pvZcLgFn+8m1/wDWXaxyoOzQ5WINjeQgjTVwB/8AzFa2ipTHSgHl2Suwkby5e7r7RDNOTwvERoRrlZTa/HRRUeoR7Y2907xRvKJYNp2cZRckjQcar4WybvKoppmkXJVXtbEdpM7eIHwAHrqONWLjflZed4dISFHWoiownVpqcrTYOF7SeNeV7nyXU/oKmpY/ElDfdSRi5TPtGx4fEiMcIlt/E2p/K1ek6ZFtj3HqqTWJd0u0dAqndnZJxOIVLdwd5/wjl68PWiayo8KM+/CGoKfxpAO3K0jfDbi4LCPLpmtliXq5Fl9BxPgKzkTDI+y1+GtXzs7EkljdiSSepJuSfWrwAC1uEPe65rvRJfQu1t/cDAxR5szroyxqZCCOTZRYHzNUbIXuyApXTMbyVTy+1fBjgk56dwC/xapPwjlCatiiH2txA2OGlHmyg/A078Gf6gm/jRfgoo3X3vgxuYR5ldRdkYWNuFxyIqGaF0XKnhnEnCIRUSmXtJJKkklSSSpJJUkkqSSVJJKkklSSTOLxaRIXkZURRdmYhVA6knQUlwmyocbvzgEKg4mIliR3WDgWBNyVvbhbzNODCRdMMjQgOb2lyx9p345O/ePu6hMxuDbj3bfnRj4Y7AhAw1Em434QPtLGTY6dpYwzu3vSLdVsOAZh3dBy41C+qjiHlOU3ZI43eU6uxUjUmZ+0l5WJIXy6nx08Kq5Kt0hseFwyiP0JzC7yYuCwjnYqPsyASD4kZ/8AmoObT6Wf1s+owpo9VlarOH2j4gaPDCx6gun5d750C74fpzw5wRjdXcOQpSe0GZv/AC8X/Ef/AKajOgQt/cU7/WfZM4RcRiJnOSFFkOa4dsoIUCxFrkkrf40c+FkMQDbut90XR6gHnKtIthGCOWSVw7sQFC3ygCwFydSdSfWqx1cJXiNrfupat+yMyNUbtDa3AcwOfn1ogtAKzzpnv9RXS1GSuJ1ajKQTq0wpyLN1lEMMuJk4AG3koubeZ09KvdIpi7z9ThTBwjjLys6xWIaR2d/eclj5k8PztXoTGiNgb0ssjI4yPLjzdapuTsX6PBdx9ZJ3n8B9lfQVna2cyyY4HC1GnU3gx3PJWU+03eT6XisiNeGC6pbgz/bf9B5HrRdLD4bL9SiZDfhB9FpgSpHhdWm7zezeLCYOaZZpHdMpGbKBbMARYDUm9VbKhznAJklO1rLp/wBjWyEftsQ4DMrBI765e6GYjxOYD0pVjzewXKRgySrr2uYyJMHkbKZJGGTQXAUhmbqBYW9ajpAS/nCfVEBmBle+yzdswQ/SJBaWYDKDxWPkPNvePoOVKqmDnWCVLFtbco8FDItK9JJIGkkvaSS8vSSSzUkl4rUkgbrqkkvL1y6SV66kqveSVlw0pSLtmy2EZFwb6ajmNb28KfEAXgE2ChnJbGSBcrPN1twYpElkxuGC63jHejYEXLGykWHC3lRtU6MODYygaRsmxzpEHYTdR55FKRWisTdr5D3ha4veTS9he2mpoPVahkNmtObKbTInyhxPdF8mwZ40suSRQLZV+rNugRiVP8wrN+K1583KsJaE9EKYqMXI1BU2ZSLMD0ZTqKLYb8Klnhcw5VRiY9bAEkmwA1JPIDxqUOxfooGwlzto5Vrg9xcRJGzZ40kAusTXN/BmBsnwNAS6xTteG2JHdXTdHkDbv5VTg0ZWKuLMCQdOBGhB8iKsXOBtbqqmeAscirY0xQi1QeJmwT4gRwifb8+eAAC9mBcgcBrbN04VDWRsIDmjKPkLjDb3Q4tBFBW7J1aYnJxajK6FJwkBd1ReLEAV1jC94aOpsngXNld7+4sQwRYSM8QC/wCFeF/NvlW/0inDPNbA4QeqzbIxCFW7hbB7aTtXH1UZ0/efS3oKN1Gp2N2N5KF0uk8R3iu4CuPajvR9Fg7GI/XzAi/NE4M3meA8/Cqqlh8Q3PAWie62AsPAq3ChSrqSVI8JLdPa/Iw2c2XgZIg/4c1/mBVJD61JP6UKbjb1QYDZ7s5zSvK5SIe8bKi3P3VuOJqeWIyPwoIpAxie3R2PNtTEnG40XhU/VrrlYjUKg+4vM/aNckkbE3Y3lJkZldvdwtZZgoJOgA16ACggSTZGYCrth7fgxas2HcOFbK2hBB8jrY8QedPcxzOU1r2u4QfvVvfiTiThNnpnkQd9gAxvzC37otcXJ5mioaePZvkQk1Q8u2xqFs/f/FYeQR7ShKg/byFGHjbVXH4ae6lY8XYUxtVIw2kC05JAQCDcHUevCq+1jYqwB3C4QxvVvpFhT2aDtcQdBGvInhnI+Q1NEw0zpM8BDT1TY/KMlDcmxNq40F5pexUjux5inkCq8P4jRIlp4fSNxQRhqZsk2Ur2XbUkDS4OYG8d2XNxXvWdT6m4865XRtIEreCn0ErgTE/lF2294YMKLzOATwUasfJR8zQccL5DZoRs1QyIeYoMxntON7QwDzdtfgv9asRplvW5VjtVN/I1Sdgb44ueeNGw4EbNZmCSaCxN7nT/AL1HPRwsYXB2VLT1s8jgHNwj6q3NlalVm08eoug1JFj0APLzquqq8RmzOVLHBv8AkqmGLhYeQtoPhVW0Oe4ucbko5oDRZoXGLkAFC1Lg1ERt3IC34xaZM2W8ikBCNCbn3Cea6X14WFT6aZHSbScIKuijey1soNfHFZFdDqhBXz4n05fGtZS0DZonB/HA/wAqph/KcHLTsBjQypIvBgGHkRqP09K87qaYxSOif0wtYHCWMOCHN6dgzdrPiI480ZKyDKyA2yKHsCwN8wJ9auKCuh8FkT3Wdxws/V0b3yFw4TWycLPKASViXwIeQ+R9xPzoyaohiw3KfS6UTklaBu/EqJkUacw3eLdSxPvHzrkU+82KPmgaxu22FRby7IELBoweze9hxynp5W4X6Gopm2Kz1TAI3Y4VUtD2QycSoyLpIt3Pwaor4qXRVByk9B7zD5Vb6VSknxO+AiIrBpe7gIWWKTaOLbLcZzcnkkY0B+HLqa3hcykgHt/Kzwa+tqDbi/8AZaLjsXBs7CFj3Y4xYAcWPIDqxP61QDdPJ7lahjGxMDQvn3bO1JMTO88pu7m9uQH2VXwA0q5jYGN2jooiblQqeklSSSpHhJar7csUwGFjv3GLsfFlyhfyY1UUrbklOn4CzXZGJijmVpou2QamPNkv5m2o8OdFOuRYYQoABu5bhu7v7gZwsasIW0AjkATyCn3T6GgHwvbyjGzMOAirEEZGze7la/lbX8qjHIUh4Kxv2YbXiwxxsjtZFjVlB52dwoA5nUD1o+oZvDQEDTu2lyIfY9hmcYnFSavI9r/8z2/ib8qjq3WsxvROo23u8rQMbgY5lKSorqeIYAj86Da5zeCjHMa7lUW82Knijjw+BhJkcZUa31cSqLXZjoD0FTQhjjukUUznhobGmt1Nzo8L9bIe2xLatI3Injk/rx+VdnqTJ5eB2CZBTCPzcnuVb7X2/h8MLzSqp5Le7HyUammRwvfhoUskzGDzFA+5mJOIxeOxca5boQg8Tqt/HuAnzo6pHhxsjcq+nO+R8g+iF928OMbjAMVKRnuWJNmcj7Cnl5dBpRczvCh8gQMTPGmtIVsuA2VDEoWKJFA6KL+p4n1qldI93JKv2RMaLAKaBUaksqfbuOK5Ujazk3NgD3fG401oCurBCyzeSpoYS8qrhW/+fzNVMTL5crKwYLBPTSBB41JK4MFwmsZdD+0MUb6VUPd4lyUVt2BRt49l5dmtL9p5Iz/Bmyj43zVfU0Bjpg/qmadI19YA4XFisolOp8z862sDQImW+qz1T+s/54CN9yMVmgKHjGxA8m1H53rC/E1P4dSJG8OH91eaXLvi29kaYBsyFD4j0NZW2yQO9wiJRlD2wV01q2ndldpzYIjwD2NOp5gwrs4u1Wu0cCJ4THmy3sQbXsR4VaYlbZUtTD4jdqHMfuo8aZlcPa5YWymwF9NTfyqEwG3kNyq11K4ZCr9j7OaeURj+I/dUcSflTIoDLIGfdQtYXusVe764okR4DDC7NbMB90e6D8LnwFbfTYGRtMrsAcfNDajK4kU8fJ/hX27+x48FAbkZrZpZDoNBrryUCh6mofO+/wBgjaSlZTssOe6xvf7exsdN3CRh47iIfe6yMOp5DkPOj6aAMbc8qR792ELUUmpUkkqSSVI8JLYfblg74SGUf2cwB8pEYfMLVPSHzWU72qD7HdlQYjCTieKOUCewzqGt9WnAnzp9US14sVHGwZuFB9qe7GDwqRvABHIzW7IG6lebBSe7b4G9KnkeTYqOaNgyEW+yXEyS7PtKSwV3RCdSUHAX52JI9Kinw9SRXLFjGNh7OSRD9h3H8rEfpVkx12BAPw4rfvZ7s/sMBApFmZc7ecnePzqrmdueSrGFu1gCIzUSlTczhVLMbAC5J4ADjelYnAXCQBcrINtb2YvHzGDA5xHc5Qmjuo+27fZXw04irKKCOJu6RVUs8krtrFWbb3QfCQ9riJohKxFohd2a/VvDiTa3jREVUHu2tGEPNTGNu5zs9kc+yGADCOw4tKb/AMIUCgtQPnt2R+nNtHfuvN6vZ4szNLhmEbtqyG+Rj1BHuGuwVpaNrshR1FAHeZmCqfD7w7Q2fZMVE0kY0BbX+WUXHo1TmGnn9Bs5RNnqYB5xcBGGz974pos6pIpI7qsvE8NCNLXqlrXimu0kXVtSkzgEA2UCJGN2JBdtST/gDWbAdJJucrkAMbYJztJI1J7MN0CuL/8AMo1qx2NAURLyVTHa6ysV7yONcjjK1uo5MPFSaq6pj7bgjIDiyiYjUjx0/Soadm+wKbVGwRTv/EF2bKOSqlv4WWtU8flbfkgtOdaoB+f8L5/61pmCzQPkqmQ3e4oj3GmtK6/eS/8AK1/kTWa+J4t1O13Y/wAqx0h35hHdGr47slZgdSLL0ueZ8hesTDAHuuemVcVTrCyZ2XKqjiKdNuco43CytVxKcmFQhrmqUuapC7QA4OABxudABqSamjknLg1ige1lrlUP/wCVPM4KkLDf6q9rtb+0cHkfsjpY8av4yISGqAQ3F0R4DeZI79oFEjAhWuMrsASFLcQfA9asoXMLkFPCQCQrfdzY4iBmkIeeXvO/IA65UPJeHwqymnLwGjgcBVdNTBhMjvUVmntM31+kMcNh2+oU/WMP7RgeA/cBHqaLpabwxvdyVK+S+As/o5MSpJJUkkqSSVI8JLRPa3t3EdiuGkjBjd1dJlvqE17N1tYPmI1B1AqtpGsLt10UhPdrbO0oYmhwUcwWR8zMkDM17Be6xUgCw/xqeZsbjucVGb9EYbv+zTEYl+22jK65uK5i8reDOSQg8Bc+VCyTsbhiZ4W7JWtYDBJDGsUShEQWVRwAoRxJyVMBbCzjeT2ZvPjmljdFgkIaS9ywP2wqga343voTRMVTtbZCvp7uutOiTKABwAAHpQl7ooCwXddXVE2tgxNDJETYSIy36Zha9Oa7aQU17dzSFkGC3P2phZs8CjMtwHV0sw8VY8D0IqxdPFI0B6rGwSxuJYmzuLtGaQtKgzMe88kinj5XPpThVQsGFH+Eme65Wk7lbtnAwshkLs5zNyUG1rIP1NATzeK66saeDwm2umNp7+4eBikqTqw5GMgehOhHiDTo6Vz/AEkfdMkqms5B+yp8Tv0MVmgw0Juyks8oVlVeF8l+8SToCbcelqgqw6lF75RFJtqumEMY1XhyouKxEkjEKqgRICeAACx6C2p6AVSue2U7iFc+F4YsEXYTZsqqufEOW591CL+Ay1I1jTwFGbqr2/tWePRezkA4hiUP8wuPypkuz0lSxtf0VAN64SQMQrQtfulxdL/uSDQflQj6OSx2u3IjxWt5V8lmUFSDzUggg+R50PAx0TvMuTWe24Vvv7tMPsl35tkU/izC/wAq00X5m0DuFV0/keSegP8ACw4VpegVVfJV1ugf9aXxV/7tUXxEP/wn5hWOl/rj6o6kiRhaTRdDe9ituY5eGtYGKQsOFe1TWlhLjayqBHDbR5fVF/6qshC22Vnv9TZ7roJH9+T+Uf8AVSMEfW66NTZ7qPtLBLJGUSRxcjNdRYqOKmxvroNDUsLWRO3AXKZJqQI8qItmezmWSMNJKiE8F7Jrgcr/AFgsfCrSOla/zOFiio6x+1ScZ7MneJomxYCta9ojcWN7qTIbHxolkDWnCY+dzuVR7/b7Ap9CwbkxooSWUHVsoy5Ebppqw48BVvS01vM5BPffCzmrFRpUkkqSSVJJKkklSPCS+hcPLYg/Gs/copEUDqwuvCucpJy1JJK1JJK1JJe0kkqSS8akkmJsQq+8wHmagkqIo/U4BODHu4CinbEI+38zQbtXpB+4KX8PIeiew+Ojf3WB8OfwoiCtgm/TddRvie3kJ941bRgD5i9FglR2BWQY3a6/TMYeB7XIosBZYgEA08czfx1U6gSTZW1C1obeyibruJcezsbiFAFv999SfhYUxgswJ8hu5GWOx9u98NaeTYLrWhA+3sczuEjGaWQ2ReXizdFHE1GyMOO5ynL9owpuF2XFhlJYCWYj6yRhceSg8B4UnyHhuE1jN2SqKKc4eQvhyFBNzEf2beQ+wfEdda42TxDtcPqmyxBuQrPefbHabNiKhgmImLqG42jFm06Z9L87Xq60uFwfnoquoeA1xHsEC1olWWV9ufH9eD0Vvlb9aoPiOQCjI9wjdJdepH1RDtPFX7g4c/6Vj6WC3mPKk1evDj4TeihrRZ4VCnRTLnhdz0R9uhuuVtNOO9xRDy/ebx8OVWdLR/ukR8MNslGLuFBJIAGpJ0AHMmrIZ4RBt1WP+0H2hGbNhsI1ouEko4v1WPovjzqypqW3mcoXSdAs4qwUaVJJKkklSSSpJJUkkqR4SX0AtZ5FK62P7vqf0pJKypJJUkkqSSVJJKkkuJeBpLo5QTtD9ofP9a8/1P8AXKt6b0pparyiE9s39snnVjpP64UFT6EZmt8OFTLA94v/ABHG/wDuG/uRVWV/IVrRcJzc/wD2nEeaf3KZ+xqc/wBSIdo8B6016lYhzZf+3r/6bf3xTv2Jsis9sc/M/OoZOURDwhbaXD4/Kn0/qTKjhX+/3+y7L/8Aaj5R1p6DlUU36Z+aCatEGiXc79o34P1Ws58Tf7UfMIjR/wDcn6qQOJ8z86z0fCrKn9Q/Mp5K65RhWew/9ph/9RaUXrCmjWxCtErPshj2mf8AhmK/9M0+n9SY/hfP5/z8Ku28IfqvKeupUkkqSSVJJKkklSSSpHhJf//Z"/>
          <p:cNvSpPr>
            <a:spLocks noChangeAspect="1" noChangeArrowheads="1"/>
          </p:cNvSpPr>
          <p:nvPr/>
        </p:nvSpPr>
        <p:spPr bwMode="auto">
          <a:xfrm>
            <a:off x="1676400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2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461" y="463470"/>
            <a:ext cx="1808465" cy="23418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136" y="401212"/>
            <a:ext cx="2238778" cy="25586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060" y="401212"/>
            <a:ext cx="2439127" cy="24083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72" y="3824540"/>
            <a:ext cx="2304479" cy="27308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3094" y="3773510"/>
            <a:ext cx="2175696" cy="25628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37" y="283334"/>
            <a:ext cx="2344330" cy="272596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167425"/>
            <a:ext cx="397837" cy="384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Rounded MT Bold" panose="020F0704030504030204" pitchFamily="34" charset="0"/>
              </a:rPr>
              <a:t>1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68203" y="283334"/>
            <a:ext cx="45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Rounded MT Bold" panose="020F0704030504030204" pitchFamily="34" charset="0"/>
              </a:rPr>
              <a:t>2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02200" y="283334"/>
            <a:ext cx="529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Rounded MT Bold" panose="020F0704030504030204" pitchFamily="34" charset="0"/>
              </a:rPr>
              <a:t>3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59897" y="283334"/>
            <a:ext cx="611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Rounded MT Bold" panose="020F0704030504030204" pitchFamily="34" charset="0"/>
              </a:rPr>
              <a:t>4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8053" y="3824540"/>
            <a:ext cx="468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Rounded MT Bold" panose="020F0704030504030204" pitchFamily="34" charset="0"/>
              </a:rPr>
              <a:t>5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57714" y="3785904"/>
            <a:ext cx="567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Rounded MT Bold" panose="020F0704030504030204" pitchFamily="34" charset="0"/>
              </a:rPr>
              <a:t>6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161762" y="3573582"/>
            <a:ext cx="2502059" cy="328441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3274671" y="2835193"/>
            <a:ext cx="5331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Arial Rounded MT Bold" panose="020F0704030504030204" pitchFamily="34" charset="0"/>
              </a:rPr>
              <a:t>En mi </a:t>
            </a:r>
            <a:r>
              <a:rPr lang="en-GB" sz="2800" dirty="0" err="1" smtClean="0">
                <a:latin typeface="Arial Rounded MT Bold" panose="020F0704030504030204" pitchFamily="34" charset="0"/>
              </a:rPr>
              <a:t>opinión</a:t>
            </a:r>
            <a:r>
              <a:rPr lang="en-GB" sz="2800" dirty="0" smtClean="0">
                <a:latin typeface="Arial Rounded MT Bold" panose="020F0704030504030204" pitchFamily="34" charset="0"/>
              </a:rPr>
              <a:t>, el </a:t>
            </a:r>
            <a:r>
              <a:rPr lang="en-GB" sz="2800" dirty="0" err="1" smtClean="0">
                <a:latin typeface="Arial Rounded MT Bold" panose="020F0704030504030204" pitchFamily="34" charset="0"/>
              </a:rPr>
              <a:t>número</a:t>
            </a:r>
            <a:r>
              <a:rPr lang="en-GB" sz="2800" dirty="0" smtClean="0">
                <a:latin typeface="Arial Rounded MT Bold" panose="020F0704030504030204" pitchFamily="34" charset="0"/>
              </a:rPr>
              <a:t> </a:t>
            </a:r>
            <a:r>
              <a:rPr lang="en-GB" sz="2800" dirty="0" err="1" smtClean="0">
                <a:latin typeface="Arial Rounded MT Bold" panose="020F0704030504030204" pitchFamily="34" charset="0"/>
              </a:rPr>
              <a:t>uno</a:t>
            </a:r>
            <a:endParaRPr lang="en-GB" sz="2800" dirty="0">
              <a:latin typeface="Arial Rounded MT Bold" panose="020F07040305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76390" y="3600692"/>
            <a:ext cx="246310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 Rounded MT Bold" panose="020F0704030504030204" pitchFamily="34" charset="0"/>
              </a:rPr>
              <a:t>se </a:t>
            </a:r>
            <a:r>
              <a:rPr lang="en-GB" sz="2400" dirty="0" smtClean="0">
                <a:latin typeface="Arial Rounded MT Bold" panose="020F0704030504030204" pitchFamily="34" charset="0"/>
              </a:rPr>
              <a:t>llama</a:t>
            </a:r>
            <a:endParaRPr lang="en-GB" sz="2400" dirty="0" smtClean="0">
              <a:latin typeface="Arial Rounded MT Bold" panose="020F0704030504030204" pitchFamily="34" charset="0"/>
            </a:endParaRPr>
          </a:p>
          <a:p>
            <a:r>
              <a:rPr lang="en-GB" sz="2400" dirty="0" err="1" smtClean="0">
                <a:latin typeface="Arial Rounded MT Bold" panose="020F0704030504030204" pitchFamily="34" charset="0"/>
              </a:rPr>
              <a:t>Zakumi</a:t>
            </a:r>
            <a:endParaRPr lang="en-GB" sz="2400" dirty="0" smtClean="0">
              <a:latin typeface="Arial Rounded MT Bold" panose="020F0704030504030204" pitchFamily="34" charset="0"/>
            </a:endParaRPr>
          </a:p>
          <a:p>
            <a:r>
              <a:rPr lang="en-GB" sz="2400" dirty="0" err="1" smtClean="0">
                <a:latin typeface="Arial Rounded MT Bold" panose="020F0704030504030204" pitchFamily="34" charset="0"/>
              </a:rPr>
              <a:t>Goléo</a:t>
            </a:r>
            <a:r>
              <a:rPr lang="en-GB" sz="2400" dirty="0" smtClean="0">
                <a:latin typeface="Arial Rounded MT Bold" panose="020F0704030504030204" pitchFamily="34" charset="0"/>
              </a:rPr>
              <a:t> 6</a:t>
            </a:r>
          </a:p>
          <a:p>
            <a:r>
              <a:rPr lang="en-GB" sz="2400" dirty="0" smtClean="0">
                <a:latin typeface="Arial Rounded MT Bold" panose="020F0704030504030204" pitchFamily="34" charset="0"/>
              </a:rPr>
              <a:t>Striker</a:t>
            </a:r>
          </a:p>
          <a:p>
            <a:r>
              <a:rPr lang="en-GB" sz="2400" dirty="0" err="1" smtClean="0">
                <a:latin typeface="Arial Rounded MT Bold" panose="020F0704030504030204" pitchFamily="34" charset="0"/>
              </a:rPr>
              <a:t>Fuleco</a:t>
            </a:r>
            <a:endParaRPr lang="en-GB" sz="2400" dirty="0" smtClean="0">
              <a:latin typeface="Arial Rounded MT Bold" panose="020F0704030504030204" pitchFamily="34" charset="0"/>
            </a:endParaRPr>
          </a:p>
          <a:p>
            <a:r>
              <a:rPr lang="en-GB" sz="2400" dirty="0" err="1" smtClean="0">
                <a:latin typeface="Arial Rounded MT Bold" panose="020F0704030504030204" pitchFamily="34" charset="0"/>
              </a:rPr>
              <a:t>Ato</a:t>
            </a:r>
            <a:r>
              <a:rPr lang="en-GB" sz="2400" dirty="0" smtClean="0">
                <a:latin typeface="Arial Rounded MT Bold" panose="020F0704030504030204" pitchFamily="34" charset="0"/>
              </a:rPr>
              <a:t>, </a:t>
            </a:r>
            <a:r>
              <a:rPr lang="en-GB" sz="2400" dirty="0" err="1" smtClean="0">
                <a:latin typeface="Arial Rounded MT Bold" panose="020F0704030504030204" pitchFamily="34" charset="0"/>
              </a:rPr>
              <a:t>Kaz</a:t>
            </a:r>
            <a:r>
              <a:rPr lang="en-GB" sz="2400" dirty="0" smtClean="0">
                <a:latin typeface="Arial Rounded MT Bold" panose="020F0704030504030204" pitchFamily="34" charset="0"/>
              </a:rPr>
              <a:t> y </a:t>
            </a:r>
            <a:r>
              <a:rPr lang="en-GB" sz="2400" dirty="0" err="1" smtClean="0">
                <a:latin typeface="Arial Rounded MT Bold" panose="020F0704030504030204" pitchFamily="34" charset="0"/>
              </a:rPr>
              <a:t>Nik</a:t>
            </a:r>
            <a:endParaRPr lang="en-GB" sz="2400" dirty="0" smtClean="0">
              <a:latin typeface="Arial Rounded MT Bold" panose="020F0704030504030204" pitchFamily="34" charset="0"/>
            </a:endParaRPr>
          </a:p>
          <a:p>
            <a:r>
              <a:rPr lang="en-GB" sz="2400" dirty="0" err="1" smtClean="0">
                <a:latin typeface="Arial Rounded MT Bold" panose="020F0704030504030204" pitchFamily="34" charset="0"/>
              </a:rPr>
              <a:t>Footix</a:t>
            </a:r>
            <a:endParaRPr lang="en-GB" sz="2400" dirty="0" smtClean="0">
              <a:latin typeface="Arial Rounded MT Bold" panose="020F0704030504030204" pitchFamily="34" charset="0"/>
            </a:endParaRPr>
          </a:p>
          <a:p>
            <a:pPr algn="ctr"/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202200" y="3384045"/>
            <a:ext cx="2837935" cy="347395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5553516" y="4530423"/>
            <a:ext cx="8113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 Rounded MT Bold" panose="020F0704030504030204" pitchFamily="34" charset="0"/>
              </a:rPr>
              <a:t>y</a:t>
            </a:r>
            <a:endParaRPr lang="en-GB" sz="2400" dirty="0">
              <a:latin typeface="Arial Rounded MT Bold" panose="020F07040305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96325" y="3358413"/>
            <a:ext cx="297488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 smtClean="0">
                <a:latin typeface="Arial Rounded MT Bold" panose="020F0704030504030204" pitchFamily="34" charset="0"/>
              </a:rPr>
              <a:t>es</a:t>
            </a:r>
            <a:r>
              <a:rPr lang="en-GB" sz="2400" dirty="0" smtClean="0">
                <a:latin typeface="Arial Rounded MT Bold" panose="020F0704030504030204" pitchFamily="34" charset="0"/>
              </a:rPr>
              <a:t> de…</a:t>
            </a:r>
          </a:p>
          <a:p>
            <a:r>
              <a:rPr lang="en-GB" sz="2400" dirty="0" err="1" smtClean="0">
                <a:latin typeface="Arial Rounded MT Bold" panose="020F0704030504030204" pitchFamily="34" charset="0"/>
              </a:rPr>
              <a:t>Japón</a:t>
            </a:r>
            <a:r>
              <a:rPr lang="en-GB" sz="2400" dirty="0" smtClean="0">
                <a:latin typeface="Arial Rounded MT Bold" panose="020F0704030504030204" pitchFamily="34" charset="0"/>
              </a:rPr>
              <a:t> y </a:t>
            </a:r>
            <a:r>
              <a:rPr lang="en-GB" sz="2400" dirty="0" err="1" smtClean="0">
                <a:latin typeface="Arial Rounded MT Bold" panose="020F0704030504030204" pitchFamily="34" charset="0"/>
              </a:rPr>
              <a:t>Corea</a:t>
            </a:r>
            <a:r>
              <a:rPr lang="en-GB" sz="2400" dirty="0" smtClean="0">
                <a:latin typeface="Arial Rounded MT Bold" panose="020F0704030504030204" pitchFamily="34" charset="0"/>
              </a:rPr>
              <a:t> del </a:t>
            </a:r>
            <a:r>
              <a:rPr lang="en-GB" sz="2400" dirty="0" err="1" smtClean="0">
                <a:latin typeface="Arial Rounded MT Bold" panose="020F0704030504030204" pitchFamily="34" charset="0"/>
              </a:rPr>
              <a:t>sur</a:t>
            </a:r>
            <a:endParaRPr lang="en-GB" sz="2400" dirty="0" smtClean="0">
              <a:latin typeface="Arial Rounded MT Bold" panose="020F0704030504030204" pitchFamily="34" charset="0"/>
            </a:endParaRPr>
          </a:p>
          <a:p>
            <a:r>
              <a:rPr lang="en-GB" sz="2400" dirty="0" err="1" smtClean="0">
                <a:latin typeface="Arial Rounded MT Bold" panose="020F0704030504030204" pitchFamily="34" charset="0"/>
              </a:rPr>
              <a:t>Francia</a:t>
            </a:r>
            <a:endParaRPr lang="en-GB" sz="2400" dirty="0" smtClean="0">
              <a:latin typeface="Arial Rounded MT Bold" panose="020F0704030504030204" pitchFamily="34" charset="0"/>
            </a:endParaRPr>
          </a:p>
          <a:p>
            <a:r>
              <a:rPr lang="en-GB" sz="2400" dirty="0">
                <a:latin typeface="Arial Rounded MT Bold" panose="020F0704030504030204" pitchFamily="34" charset="0"/>
              </a:rPr>
              <a:t>l</a:t>
            </a:r>
            <a:r>
              <a:rPr lang="en-GB" sz="2400" dirty="0" smtClean="0">
                <a:latin typeface="Arial Rounded MT Bold" panose="020F0704030504030204" pitchFamily="34" charset="0"/>
              </a:rPr>
              <a:t>os </a:t>
            </a:r>
            <a:r>
              <a:rPr lang="en-GB" sz="2400" dirty="0" err="1" smtClean="0">
                <a:latin typeface="Arial Rounded MT Bold" panose="020F0704030504030204" pitchFamily="34" charset="0"/>
              </a:rPr>
              <a:t>Estados</a:t>
            </a:r>
            <a:r>
              <a:rPr lang="en-GB" sz="2400" dirty="0" smtClean="0">
                <a:latin typeface="Arial Rounded MT Bold" panose="020F0704030504030204" pitchFamily="34" charset="0"/>
              </a:rPr>
              <a:t> </a:t>
            </a:r>
            <a:r>
              <a:rPr lang="en-GB" sz="2400" dirty="0" err="1" smtClean="0">
                <a:latin typeface="Arial Rounded MT Bold" panose="020F0704030504030204" pitchFamily="34" charset="0"/>
              </a:rPr>
              <a:t>unidos</a:t>
            </a:r>
            <a:endParaRPr lang="en-GB" sz="2400" dirty="0" smtClean="0">
              <a:latin typeface="Arial Rounded MT Bold" panose="020F0704030504030204" pitchFamily="34" charset="0"/>
            </a:endParaRPr>
          </a:p>
          <a:p>
            <a:r>
              <a:rPr lang="en-GB" sz="2400" dirty="0" err="1" smtClean="0">
                <a:latin typeface="Arial Rounded MT Bold" panose="020F0704030504030204" pitchFamily="34" charset="0"/>
              </a:rPr>
              <a:t>Alemania</a:t>
            </a:r>
            <a:endParaRPr lang="en-GB" sz="2400" dirty="0" smtClean="0">
              <a:latin typeface="Arial Rounded MT Bold" panose="020F0704030504030204" pitchFamily="34" charset="0"/>
            </a:endParaRPr>
          </a:p>
          <a:p>
            <a:r>
              <a:rPr lang="en-GB" sz="2400" dirty="0" err="1" smtClean="0">
                <a:latin typeface="Arial Rounded MT Bold" panose="020F0704030504030204" pitchFamily="34" charset="0"/>
              </a:rPr>
              <a:t>Brasil</a:t>
            </a:r>
            <a:endParaRPr lang="en-GB" sz="2400" dirty="0" smtClean="0">
              <a:latin typeface="Arial Rounded MT Bold" panose="020F0704030504030204" pitchFamily="34" charset="0"/>
            </a:endParaRPr>
          </a:p>
          <a:p>
            <a:r>
              <a:rPr lang="en-GB" sz="2400" dirty="0" err="1" smtClean="0">
                <a:latin typeface="Arial Rounded MT Bold" panose="020F0704030504030204" pitchFamily="34" charset="0"/>
              </a:rPr>
              <a:t>Sudáfrica</a:t>
            </a:r>
            <a:endParaRPr lang="en-GB" sz="2400" dirty="0" smtClean="0">
              <a:latin typeface="Arial Rounded MT Bold" panose="020F0704030504030204" pitchFamily="34" charset="0"/>
            </a:endParaRPr>
          </a:p>
          <a:p>
            <a:endParaRPr lang="en-GB" sz="2400" dirty="0" smtClean="0">
              <a:latin typeface="Arial Rounded MT Bold" panose="020F0704030504030204" pitchFamily="34" charset="0"/>
            </a:endParaRPr>
          </a:p>
          <a:p>
            <a:endParaRPr lang="en-GB" sz="2400" dirty="0" smtClean="0">
              <a:latin typeface="Arial Rounded MT Bold" panose="020F0704030504030204" pitchFamily="34" charset="0"/>
            </a:endParaRPr>
          </a:p>
          <a:p>
            <a:endParaRPr lang="en-GB" sz="24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34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 Rounded MT Bold" panose="020F0704030504030204" pitchFamily="34" charset="0"/>
              </a:rPr>
              <a:t>Las </a:t>
            </a:r>
            <a:r>
              <a:rPr lang="en-GB" dirty="0" err="1" smtClean="0">
                <a:latin typeface="Arial Rounded MT Bold" panose="020F0704030504030204" pitchFamily="34" charset="0"/>
              </a:rPr>
              <a:t>respuestas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3200" dirty="0" smtClean="0">
                <a:latin typeface="Arial Rounded MT Bold" panose="020F0704030504030204" pitchFamily="34" charset="0"/>
              </a:rPr>
              <a:t>1. </a:t>
            </a:r>
            <a:r>
              <a:rPr lang="en-GB" sz="3200" dirty="0" err="1" smtClean="0">
                <a:latin typeface="Arial Rounded MT Bold" panose="020F0704030504030204" pitchFamily="34" charset="0"/>
              </a:rPr>
              <a:t>Goleo</a:t>
            </a:r>
            <a:r>
              <a:rPr lang="en-GB" sz="3200" dirty="0" smtClean="0">
                <a:latin typeface="Arial Rounded MT Bold" panose="020F0704030504030204" pitchFamily="34" charset="0"/>
              </a:rPr>
              <a:t> VI </a:t>
            </a:r>
            <a:r>
              <a:rPr lang="en-GB" sz="3200" dirty="0" smtClean="0">
                <a:latin typeface="Arial Rounded MT Bold" panose="020F0704030504030204" pitchFamily="34" charset="0"/>
              </a:rPr>
              <a:t>		</a:t>
            </a:r>
            <a:r>
              <a:rPr lang="en-GB" sz="3200" dirty="0" err="1" smtClean="0">
                <a:latin typeface="Arial Rounded MT Bold" panose="020F0704030504030204" pitchFamily="34" charset="0"/>
              </a:rPr>
              <a:t>Alemania</a:t>
            </a:r>
            <a:r>
              <a:rPr lang="en-GB" sz="3200" dirty="0" smtClean="0">
                <a:latin typeface="Arial Rounded MT Bold" panose="020F0704030504030204" pitchFamily="34" charset="0"/>
              </a:rPr>
              <a:t>  </a:t>
            </a:r>
            <a:r>
              <a:rPr lang="en-GB" sz="3200" dirty="0" smtClean="0">
                <a:latin typeface="Arial Rounded MT Bold" panose="020F0704030504030204" pitchFamily="34" charset="0"/>
              </a:rPr>
              <a:t>(2006)</a:t>
            </a:r>
          </a:p>
          <a:p>
            <a:pPr marL="0" indent="0">
              <a:buNone/>
            </a:pPr>
            <a:r>
              <a:rPr lang="en-GB" sz="3200" dirty="0" smtClean="0">
                <a:latin typeface="Arial Rounded MT Bold" panose="020F0704030504030204" pitchFamily="34" charset="0"/>
              </a:rPr>
              <a:t>2. </a:t>
            </a:r>
            <a:r>
              <a:rPr lang="en-GB" sz="3200" dirty="0" err="1" smtClean="0">
                <a:latin typeface="Arial Rounded MT Bold" panose="020F0704030504030204" pitchFamily="34" charset="0"/>
              </a:rPr>
              <a:t>Fuleco</a:t>
            </a:r>
            <a:r>
              <a:rPr lang="en-GB" sz="3200" dirty="0" smtClean="0">
                <a:latin typeface="Arial Rounded MT Bold" panose="020F0704030504030204" pitchFamily="34" charset="0"/>
              </a:rPr>
              <a:t>              </a:t>
            </a:r>
            <a:r>
              <a:rPr lang="en-GB" sz="3200" dirty="0" smtClean="0">
                <a:latin typeface="Arial Rounded MT Bold" panose="020F0704030504030204" pitchFamily="34" charset="0"/>
              </a:rPr>
              <a:t>	</a:t>
            </a:r>
            <a:r>
              <a:rPr lang="en-GB" sz="3200" dirty="0" err="1" smtClean="0">
                <a:latin typeface="Arial Rounded MT Bold" panose="020F0704030504030204" pitchFamily="34" charset="0"/>
              </a:rPr>
              <a:t>Brasil</a:t>
            </a:r>
            <a:r>
              <a:rPr lang="en-GB" sz="3200" dirty="0" smtClean="0">
                <a:latin typeface="Arial Rounded MT Bold" panose="020F0704030504030204" pitchFamily="34" charset="0"/>
              </a:rPr>
              <a:t>  </a:t>
            </a:r>
            <a:r>
              <a:rPr lang="en-GB" sz="3200" dirty="0" smtClean="0">
                <a:latin typeface="Arial Rounded MT Bold" panose="020F0704030504030204" pitchFamily="34" charset="0"/>
              </a:rPr>
              <a:t>(2014)</a:t>
            </a:r>
          </a:p>
          <a:p>
            <a:pPr marL="0" indent="0">
              <a:buNone/>
            </a:pPr>
            <a:r>
              <a:rPr lang="en-GB" sz="3200" dirty="0" smtClean="0">
                <a:latin typeface="Arial Rounded MT Bold" panose="020F0704030504030204" pitchFamily="34" charset="0"/>
              </a:rPr>
              <a:t>3. </a:t>
            </a:r>
            <a:r>
              <a:rPr lang="en-GB" sz="3200" dirty="0" err="1" smtClean="0">
                <a:latin typeface="Arial Rounded MT Bold" panose="020F0704030504030204" pitchFamily="34" charset="0"/>
              </a:rPr>
              <a:t>Ato</a:t>
            </a:r>
            <a:r>
              <a:rPr lang="en-GB" sz="3200" dirty="0" smtClean="0">
                <a:latin typeface="Arial Rounded MT Bold" panose="020F0704030504030204" pitchFamily="34" charset="0"/>
              </a:rPr>
              <a:t>, </a:t>
            </a:r>
            <a:r>
              <a:rPr lang="en-GB" sz="3200" dirty="0" err="1" smtClean="0">
                <a:latin typeface="Arial Rounded MT Bold" panose="020F0704030504030204" pitchFamily="34" charset="0"/>
              </a:rPr>
              <a:t>Kazi</a:t>
            </a:r>
            <a:r>
              <a:rPr lang="en-GB" sz="3200" dirty="0" smtClean="0">
                <a:latin typeface="Arial Rounded MT Bold" panose="020F0704030504030204" pitchFamily="34" charset="0"/>
              </a:rPr>
              <a:t>, </a:t>
            </a:r>
            <a:r>
              <a:rPr lang="en-GB" sz="3200" dirty="0" err="1" smtClean="0">
                <a:latin typeface="Arial Rounded MT Bold" panose="020F0704030504030204" pitchFamily="34" charset="0"/>
              </a:rPr>
              <a:t>Nik</a:t>
            </a:r>
            <a:r>
              <a:rPr lang="en-GB" sz="3200" dirty="0">
                <a:latin typeface="Arial Rounded MT Bold" panose="020F0704030504030204" pitchFamily="34" charset="0"/>
              </a:rPr>
              <a:t> </a:t>
            </a:r>
            <a:r>
              <a:rPr lang="en-GB" sz="3200" dirty="0" smtClean="0">
                <a:latin typeface="Arial Rounded MT Bold" panose="020F0704030504030204" pitchFamily="34" charset="0"/>
              </a:rPr>
              <a:t> </a:t>
            </a:r>
            <a:r>
              <a:rPr lang="en-GB" sz="3200" dirty="0" smtClean="0">
                <a:latin typeface="Arial Rounded MT Bold" panose="020F0704030504030204" pitchFamily="34" charset="0"/>
              </a:rPr>
              <a:t>	</a:t>
            </a:r>
            <a:r>
              <a:rPr lang="en-GB" sz="3200" dirty="0" err="1" smtClean="0">
                <a:latin typeface="Arial Rounded MT Bold" panose="020F0704030504030204" pitchFamily="34" charset="0"/>
              </a:rPr>
              <a:t>Japón</a:t>
            </a:r>
            <a:r>
              <a:rPr lang="en-GB" sz="3200" dirty="0" smtClean="0">
                <a:latin typeface="Arial Rounded MT Bold" panose="020F0704030504030204" pitchFamily="34" charset="0"/>
              </a:rPr>
              <a:t> </a:t>
            </a:r>
            <a:r>
              <a:rPr lang="en-GB" sz="3200" dirty="0" smtClean="0">
                <a:latin typeface="Arial Rounded MT Bold" panose="020F0704030504030204" pitchFamily="34" charset="0"/>
              </a:rPr>
              <a:t>y </a:t>
            </a:r>
            <a:r>
              <a:rPr lang="en-GB" sz="3200" dirty="0" err="1" smtClean="0">
                <a:latin typeface="Arial Rounded MT Bold" panose="020F0704030504030204" pitchFamily="34" charset="0"/>
              </a:rPr>
              <a:t>Corea</a:t>
            </a:r>
            <a:r>
              <a:rPr lang="en-GB" sz="3200" dirty="0" smtClean="0">
                <a:latin typeface="Arial Rounded MT Bold" panose="020F0704030504030204" pitchFamily="34" charset="0"/>
              </a:rPr>
              <a:t> del </a:t>
            </a:r>
            <a:r>
              <a:rPr lang="en-GB" sz="3200" dirty="0" err="1" smtClean="0">
                <a:latin typeface="Arial Rounded MT Bold" panose="020F0704030504030204" pitchFamily="34" charset="0"/>
              </a:rPr>
              <a:t>sur</a:t>
            </a:r>
            <a:r>
              <a:rPr lang="en-GB" sz="3200" dirty="0" smtClean="0">
                <a:latin typeface="Arial Rounded MT Bold" panose="020F0704030504030204" pitchFamily="34" charset="0"/>
              </a:rPr>
              <a:t> (2002)</a:t>
            </a:r>
          </a:p>
          <a:p>
            <a:pPr marL="0" indent="0">
              <a:buNone/>
            </a:pPr>
            <a:r>
              <a:rPr lang="en-GB" sz="3200" dirty="0" smtClean="0">
                <a:latin typeface="Arial Rounded MT Bold" panose="020F0704030504030204" pitchFamily="34" charset="0"/>
              </a:rPr>
              <a:t>4. Striker              </a:t>
            </a:r>
            <a:r>
              <a:rPr lang="en-GB" sz="3200" dirty="0" smtClean="0">
                <a:latin typeface="Arial Rounded MT Bold" panose="020F0704030504030204" pitchFamily="34" charset="0"/>
              </a:rPr>
              <a:t>	los </a:t>
            </a:r>
            <a:r>
              <a:rPr lang="en-GB" sz="3200" dirty="0" err="1" smtClean="0">
                <a:latin typeface="Arial Rounded MT Bold" panose="020F0704030504030204" pitchFamily="34" charset="0"/>
              </a:rPr>
              <a:t>Estados</a:t>
            </a:r>
            <a:r>
              <a:rPr lang="en-GB" sz="3200" dirty="0" smtClean="0">
                <a:latin typeface="Arial Rounded MT Bold" panose="020F0704030504030204" pitchFamily="34" charset="0"/>
              </a:rPr>
              <a:t> </a:t>
            </a:r>
            <a:r>
              <a:rPr lang="en-GB" sz="3200" dirty="0" err="1" smtClean="0">
                <a:latin typeface="Arial Rounded MT Bold" panose="020F0704030504030204" pitchFamily="34" charset="0"/>
              </a:rPr>
              <a:t>unidos</a:t>
            </a:r>
            <a:r>
              <a:rPr lang="en-GB" sz="3200" dirty="0" smtClean="0">
                <a:latin typeface="Arial Rounded MT Bold" panose="020F0704030504030204" pitchFamily="34" charset="0"/>
              </a:rPr>
              <a:t> (1994)</a:t>
            </a:r>
          </a:p>
          <a:p>
            <a:pPr marL="0" indent="0">
              <a:buNone/>
            </a:pPr>
            <a:r>
              <a:rPr lang="en-GB" sz="3200" dirty="0" smtClean="0">
                <a:latin typeface="Arial Rounded MT Bold" panose="020F0704030504030204" pitchFamily="34" charset="0"/>
              </a:rPr>
              <a:t>5. </a:t>
            </a:r>
            <a:r>
              <a:rPr lang="en-GB" sz="3200" dirty="0" err="1" smtClean="0">
                <a:latin typeface="Arial Rounded MT Bold" panose="020F0704030504030204" pitchFamily="34" charset="0"/>
              </a:rPr>
              <a:t>Footix</a:t>
            </a:r>
            <a:r>
              <a:rPr lang="en-GB" sz="3200" dirty="0" smtClean="0">
                <a:latin typeface="Arial Rounded MT Bold" panose="020F0704030504030204" pitchFamily="34" charset="0"/>
              </a:rPr>
              <a:t>               </a:t>
            </a:r>
            <a:r>
              <a:rPr lang="en-GB" sz="3200" dirty="0" smtClean="0">
                <a:latin typeface="Arial Rounded MT Bold" panose="020F0704030504030204" pitchFamily="34" charset="0"/>
              </a:rPr>
              <a:t>	</a:t>
            </a:r>
            <a:r>
              <a:rPr lang="en-GB" sz="3200" dirty="0" err="1" smtClean="0">
                <a:latin typeface="Arial Rounded MT Bold" panose="020F0704030504030204" pitchFamily="34" charset="0"/>
              </a:rPr>
              <a:t>Francia</a:t>
            </a:r>
            <a:r>
              <a:rPr lang="en-GB" sz="3200" dirty="0" smtClean="0">
                <a:latin typeface="Arial Rounded MT Bold" panose="020F0704030504030204" pitchFamily="34" charset="0"/>
              </a:rPr>
              <a:t> </a:t>
            </a:r>
            <a:r>
              <a:rPr lang="en-GB" sz="3200" dirty="0" smtClean="0">
                <a:latin typeface="Arial Rounded MT Bold" panose="020F0704030504030204" pitchFamily="34" charset="0"/>
              </a:rPr>
              <a:t>(1998)</a:t>
            </a:r>
          </a:p>
          <a:p>
            <a:pPr marL="0" indent="0">
              <a:buNone/>
            </a:pPr>
            <a:r>
              <a:rPr lang="en-GB" sz="3200" dirty="0" smtClean="0">
                <a:latin typeface="Arial Rounded MT Bold" panose="020F0704030504030204" pitchFamily="34" charset="0"/>
              </a:rPr>
              <a:t>6. </a:t>
            </a:r>
            <a:r>
              <a:rPr lang="en-GB" sz="3200" dirty="0" err="1" smtClean="0">
                <a:latin typeface="Arial Rounded MT Bold" panose="020F0704030504030204" pitchFamily="34" charset="0"/>
              </a:rPr>
              <a:t>Zakumi</a:t>
            </a:r>
            <a:r>
              <a:rPr lang="en-GB" sz="3200" dirty="0" smtClean="0">
                <a:latin typeface="Arial Rounded MT Bold" panose="020F0704030504030204" pitchFamily="34" charset="0"/>
              </a:rPr>
              <a:t>             </a:t>
            </a:r>
            <a:r>
              <a:rPr lang="en-GB" sz="3200" dirty="0" smtClean="0">
                <a:latin typeface="Arial Rounded MT Bold" panose="020F0704030504030204" pitchFamily="34" charset="0"/>
              </a:rPr>
              <a:t>	</a:t>
            </a:r>
            <a:r>
              <a:rPr lang="en-GB" sz="3200" dirty="0" err="1" smtClean="0">
                <a:latin typeface="Arial Rounded MT Bold" panose="020F0704030504030204" pitchFamily="34" charset="0"/>
              </a:rPr>
              <a:t>Sudáfrica</a:t>
            </a:r>
            <a:r>
              <a:rPr lang="en-GB" sz="3200" dirty="0" smtClean="0">
                <a:latin typeface="Arial Rounded MT Bold" panose="020F0704030504030204" pitchFamily="34" charset="0"/>
              </a:rPr>
              <a:t> (2010</a:t>
            </a:r>
            <a:r>
              <a:rPr lang="en-GB" sz="3200" dirty="0" smtClean="0">
                <a:latin typeface="Arial Rounded MT Bold" panose="020F0704030504030204" pitchFamily="34" charset="0"/>
              </a:rPr>
              <a:t>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3095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50</Words>
  <Application>Microsoft Office PowerPoint</Application>
  <PresentationFormat>Widescreen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Arial Rounded MT Bold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Las respuestas</vt:lpstr>
    </vt:vector>
  </TitlesOfParts>
  <Company>Hartsdown Academy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Dawson, Serena</dc:creator>
  <cp:lastModifiedBy>Clare Seccombe</cp:lastModifiedBy>
  <cp:revision>5</cp:revision>
  <dcterms:created xsi:type="dcterms:W3CDTF">2014-06-22T14:59:46Z</dcterms:created>
  <dcterms:modified xsi:type="dcterms:W3CDTF">2014-06-23T20:17:11Z</dcterms:modified>
</cp:coreProperties>
</file>