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16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9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1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67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1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51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1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8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04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1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9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06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ightbulblanguages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700808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</a:t>
            </a:r>
            <a:r>
              <a:rPr lang="en-GB" dirty="0" err="1" smtClean="0"/>
              <a:t>s’appelle</a:t>
            </a:r>
            <a:r>
              <a:rPr lang="en-GB" dirty="0" smtClean="0"/>
              <a:t> Ronaldo.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a 29 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</a:t>
            </a:r>
            <a:r>
              <a:rPr lang="en-GB" dirty="0" err="1" smtClean="0"/>
              <a:t>habite</a:t>
            </a:r>
            <a:r>
              <a:rPr lang="en-GB" dirty="0" smtClean="0"/>
              <a:t> en </a:t>
            </a:r>
            <a:r>
              <a:rPr lang="en-GB" dirty="0" err="1" smtClean="0"/>
              <a:t>Espagne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</a:t>
            </a:r>
            <a:r>
              <a:rPr lang="en-GB" dirty="0" err="1" smtClean="0"/>
              <a:t>joue</a:t>
            </a:r>
            <a:r>
              <a:rPr lang="en-GB" dirty="0" smtClean="0"/>
              <a:t> chez Real Madrid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sérieux</a:t>
            </a:r>
            <a:r>
              <a:rPr lang="en-GB" dirty="0" smtClean="0"/>
              <a:t> </a:t>
            </a:r>
            <a:r>
              <a:rPr lang="en-GB" dirty="0" smtClean="0"/>
              <a:t>et </a:t>
            </a:r>
            <a:r>
              <a:rPr lang="en-GB" dirty="0" err="1" smtClean="0"/>
              <a:t>passionné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16632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Ronaldo.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Spain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Real Madrid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serious, passionate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7562"/>
            <a:ext cx="1895475" cy="24193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2" y="3573016"/>
            <a:ext cx="2466975" cy="18478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03848" y="3535848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Hulk.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Belgium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</a:t>
            </a:r>
            <a:r>
              <a:rPr lang="en-GB" dirty="0" err="1" smtClean="0"/>
              <a:t>Zenit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fun, hard-working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5120024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________ Hulk.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a 29 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________ en </a:t>
            </a:r>
            <a:r>
              <a:rPr lang="en-GB" dirty="0" err="1" smtClean="0"/>
              <a:t>Belgique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_____ _____ </a:t>
            </a:r>
            <a:r>
              <a:rPr lang="en-GB" dirty="0" err="1" smtClean="0"/>
              <a:t>Zenit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 _____ </a:t>
            </a:r>
            <a:r>
              <a:rPr lang="en-GB" dirty="0" err="1" smtClean="0"/>
              <a:t>amusant</a:t>
            </a:r>
            <a:r>
              <a:rPr lang="en-GB" dirty="0" smtClean="0"/>
              <a:t> ___ </a:t>
            </a:r>
            <a:r>
              <a:rPr lang="fr-FR" smtClean="0">
                <a:effectLst/>
              </a:rPr>
              <a:t>travailleur.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7650411" y="1115374"/>
            <a:ext cx="19928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Example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7635077" y="4598910"/>
            <a:ext cx="2070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1-2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987824" y="6642976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4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077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700808"/>
            <a:ext cx="60486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16632"/>
            <a:ext cx="60486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James Rodriguez.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AS Monaco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ambitious </a:t>
            </a:r>
            <a:r>
              <a:rPr lang="en-GB" i="1" dirty="0" smtClean="0"/>
              <a:t>(</a:t>
            </a:r>
            <a:r>
              <a:rPr lang="en-GB" i="1" dirty="0" err="1" smtClean="0"/>
              <a:t>ambitieux</a:t>
            </a:r>
            <a:r>
              <a:rPr lang="en-GB" i="1" dirty="0" smtClean="0"/>
              <a:t>),</a:t>
            </a:r>
            <a:r>
              <a:rPr lang="en-GB" dirty="0" smtClean="0"/>
              <a:t> incredible (</a:t>
            </a:r>
            <a:r>
              <a:rPr lang="en-GB" i="1" dirty="0" err="1" smtClean="0"/>
              <a:t>incroyable</a:t>
            </a:r>
            <a:r>
              <a:rPr lang="en-GB" i="1" dirty="0" smtClean="0"/>
              <a:t>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3535848"/>
            <a:ext cx="388843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Thomas Müller.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Germany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Bayern </a:t>
            </a:r>
            <a:r>
              <a:rPr lang="en-GB" dirty="0" err="1" smtClean="0"/>
              <a:t>München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serious, aggressive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5120024"/>
            <a:ext cx="489654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_____________________________________________________________________________________________________________________________________________________________________________________________________________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5976"/>
            <a:ext cx="1752600" cy="26098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53688"/>
            <a:ext cx="1905000" cy="1905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 rot="16200000">
            <a:off x="1722787" y="1115374"/>
            <a:ext cx="16537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3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1598597" y="4408403"/>
            <a:ext cx="2070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3-4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7380312" y="3573016"/>
            <a:ext cx="1512168" cy="11791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Use linking words for level 4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27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3200" dirty="0" smtClean="0"/>
              <a:t>Today’s key words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76064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il</a:t>
            </a:r>
            <a:r>
              <a:rPr lang="en-GB" dirty="0"/>
              <a:t> </a:t>
            </a:r>
            <a:r>
              <a:rPr lang="en-GB" dirty="0" smtClean="0"/>
              <a:t>a …</a:t>
            </a:r>
          </a:p>
          <a:p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…</a:t>
            </a:r>
          </a:p>
          <a:p>
            <a:r>
              <a:rPr lang="en-GB" dirty="0" err="1" smtClean="0"/>
              <a:t>il</a:t>
            </a:r>
            <a:r>
              <a:rPr lang="en-GB" dirty="0"/>
              <a:t> </a:t>
            </a:r>
            <a:r>
              <a:rPr lang="en-GB" dirty="0" err="1" smtClean="0"/>
              <a:t>s’appelle</a:t>
            </a:r>
            <a:r>
              <a:rPr lang="en-GB" dirty="0" smtClean="0"/>
              <a:t>…</a:t>
            </a:r>
          </a:p>
          <a:p>
            <a:r>
              <a:rPr lang="en-GB" dirty="0" smtClean="0"/>
              <a:t>les </a:t>
            </a:r>
            <a:r>
              <a:rPr lang="en-GB" dirty="0" err="1" smtClean="0"/>
              <a:t>yeux</a:t>
            </a:r>
            <a:r>
              <a:rPr lang="en-GB" dirty="0" smtClean="0"/>
              <a:t> bleus</a:t>
            </a:r>
          </a:p>
          <a:p>
            <a:r>
              <a:rPr lang="en-GB" dirty="0" err="1" smtClean="0"/>
              <a:t>verts</a:t>
            </a:r>
            <a:endParaRPr lang="en-GB" dirty="0" smtClean="0"/>
          </a:p>
          <a:p>
            <a:r>
              <a:rPr lang="en-GB" dirty="0" err="1" smtClean="0"/>
              <a:t>gris</a:t>
            </a:r>
            <a:endParaRPr lang="en-GB" dirty="0" smtClean="0"/>
          </a:p>
          <a:p>
            <a:r>
              <a:rPr lang="en-GB" dirty="0" err="1" smtClean="0"/>
              <a:t>marron</a:t>
            </a:r>
            <a:endParaRPr lang="en-GB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cheveux</a:t>
            </a:r>
            <a:r>
              <a:rPr lang="en-GB" dirty="0" smtClean="0"/>
              <a:t> longs</a:t>
            </a:r>
          </a:p>
          <a:p>
            <a:r>
              <a:rPr lang="en-GB" dirty="0" smtClean="0"/>
              <a:t>courts</a:t>
            </a:r>
          </a:p>
          <a:p>
            <a:r>
              <a:rPr lang="en-GB" dirty="0" smtClean="0"/>
              <a:t>mi-longs</a:t>
            </a:r>
          </a:p>
          <a:p>
            <a:r>
              <a:rPr lang="en-GB" dirty="0" err="1" smtClean="0"/>
              <a:t>frisés</a:t>
            </a:r>
            <a:endParaRPr lang="en-GB" dirty="0" smtClean="0"/>
          </a:p>
          <a:p>
            <a:r>
              <a:rPr lang="en-GB" dirty="0" err="1" smtClean="0"/>
              <a:t>raides</a:t>
            </a:r>
            <a:endParaRPr lang="en-GB" dirty="0" smtClean="0"/>
          </a:p>
          <a:p>
            <a:r>
              <a:rPr lang="en-GB" dirty="0" smtClean="0"/>
              <a:t>blonds</a:t>
            </a:r>
          </a:p>
          <a:p>
            <a:r>
              <a:rPr lang="en-GB" dirty="0" err="1" smtClean="0"/>
              <a:t>bruns</a:t>
            </a:r>
            <a:endParaRPr lang="en-GB" dirty="0" smtClean="0"/>
          </a:p>
          <a:p>
            <a:r>
              <a:rPr lang="en-GB" dirty="0" smtClean="0"/>
              <a:t>noirs</a:t>
            </a:r>
          </a:p>
          <a:p>
            <a:r>
              <a:rPr lang="en-GB" dirty="0" smtClean="0"/>
              <a:t>roux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76064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he has…</a:t>
            </a:r>
          </a:p>
          <a:p>
            <a:r>
              <a:rPr lang="en-GB" dirty="0" smtClean="0"/>
              <a:t>he is…</a:t>
            </a:r>
          </a:p>
          <a:p>
            <a:r>
              <a:rPr lang="en-GB" dirty="0" smtClean="0"/>
              <a:t>he is called…</a:t>
            </a:r>
          </a:p>
          <a:p>
            <a:r>
              <a:rPr lang="en-GB" dirty="0" smtClean="0"/>
              <a:t>blue eyes</a:t>
            </a:r>
          </a:p>
          <a:p>
            <a:r>
              <a:rPr lang="en-GB" dirty="0" smtClean="0"/>
              <a:t>green</a:t>
            </a:r>
          </a:p>
          <a:p>
            <a:r>
              <a:rPr lang="en-GB" dirty="0" smtClean="0"/>
              <a:t>grey</a:t>
            </a:r>
          </a:p>
          <a:p>
            <a:r>
              <a:rPr lang="en-GB" dirty="0" smtClean="0"/>
              <a:t>brown</a:t>
            </a:r>
          </a:p>
          <a:p>
            <a:r>
              <a:rPr lang="en-GB" dirty="0" smtClean="0"/>
              <a:t>long hair</a:t>
            </a:r>
          </a:p>
          <a:p>
            <a:r>
              <a:rPr lang="en-GB" dirty="0" smtClean="0"/>
              <a:t>short</a:t>
            </a:r>
          </a:p>
          <a:p>
            <a:r>
              <a:rPr lang="en-GB" dirty="0" smtClean="0"/>
              <a:t>medium-length</a:t>
            </a:r>
          </a:p>
          <a:p>
            <a:r>
              <a:rPr lang="en-GB" dirty="0" smtClean="0"/>
              <a:t>curly</a:t>
            </a:r>
          </a:p>
          <a:p>
            <a:r>
              <a:rPr lang="en-GB" dirty="0" smtClean="0"/>
              <a:t>straight</a:t>
            </a:r>
          </a:p>
          <a:p>
            <a:r>
              <a:rPr lang="en-GB" dirty="0" smtClean="0"/>
              <a:t>blond</a:t>
            </a:r>
          </a:p>
          <a:p>
            <a:r>
              <a:rPr lang="en-GB" dirty="0" smtClean="0"/>
              <a:t>brown</a:t>
            </a:r>
          </a:p>
          <a:p>
            <a:r>
              <a:rPr lang="en-GB" dirty="0" smtClean="0"/>
              <a:t>black</a:t>
            </a:r>
          </a:p>
          <a:p>
            <a:r>
              <a:rPr lang="en-GB" dirty="0" smtClean="0"/>
              <a:t>red</a:t>
            </a:r>
            <a:endParaRPr lang="en-GB" dirty="0"/>
          </a:p>
        </p:txBody>
      </p:sp>
      <p:sp>
        <p:nvSpPr>
          <p:cNvPr id="6" name="TextBox 11"/>
          <p:cNvSpPr txBox="1"/>
          <p:nvPr/>
        </p:nvSpPr>
        <p:spPr>
          <a:xfrm>
            <a:off x="2987824" y="6642556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220</Words>
  <Application>Microsoft Office PowerPoint</Application>
  <PresentationFormat>On-screen Show (4:3)</PresentationFormat>
  <Paragraphs>76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Today’s key words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Hooms</dc:creator>
  <cp:lastModifiedBy>Clare</cp:lastModifiedBy>
  <cp:revision>6</cp:revision>
  <dcterms:created xsi:type="dcterms:W3CDTF">2014-07-01T16:38:48Z</dcterms:created>
  <dcterms:modified xsi:type="dcterms:W3CDTF">2014-07-02T13:52:55Z</dcterms:modified>
</cp:coreProperties>
</file>