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C27C5-2841-48FD-8E93-3E09F9156255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6850B-DDE9-4273-BC38-F4BF17C5C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4165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C27C5-2841-48FD-8E93-3E09F9156255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6850B-DDE9-4273-BC38-F4BF17C5C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0996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C27C5-2841-48FD-8E93-3E09F9156255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6850B-DDE9-4273-BC38-F4BF17C5C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116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C27C5-2841-48FD-8E93-3E09F9156255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6850B-DDE9-4273-BC38-F4BF17C5C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5676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C27C5-2841-48FD-8E93-3E09F9156255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6850B-DDE9-4273-BC38-F4BF17C5C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3713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C27C5-2841-48FD-8E93-3E09F9156255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6850B-DDE9-4273-BC38-F4BF17C5C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3510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C27C5-2841-48FD-8E93-3E09F9156255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6850B-DDE9-4273-BC38-F4BF17C5C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1412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C27C5-2841-48FD-8E93-3E09F9156255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6850B-DDE9-4273-BC38-F4BF17C5C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9281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C27C5-2841-48FD-8E93-3E09F9156255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6850B-DDE9-4273-BC38-F4BF17C5C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045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C27C5-2841-48FD-8E93-3E09F9156255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6850B-DDE9-4273-BC38-F4BF17C5C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4175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C27C5-2841-48FD-8E93-3E09F9156255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6850B-DDE9-4273-BC38-F4BF17C5C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5295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EC27C5-2841-48FD-8E93-3E09F9156255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16850B-DDE9-4273-BC38-F4BF17C5C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3061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lightbulblanguages.co.uk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lightbulblanguages.co.uk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43808" y="1700808"/>
            <a:ext cx="4464496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Er</a:t>
            </a:r>
            <a:r>
              <a:rPr lang="en-GB" dirty="0" smtClean="0"/>
              <a:t> </a:t>
            </a:r>
            <a:r>
              <a:rPr lang="en-GB" dirty="0" err="1" smtClean="0"/>
              <a:t>heißt</a:t>
            </a:r>
            <a:r>
              <a:rPr lang="en-GB" dirty="0" smtClean="0"/>
              <a:t> Ronaldo.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Er</a:t>
            </a:r>
            <a:r>
              <a:rPr lang="en-GB" dirty="0" smtClean="0"/>
              <a:t> </a:t>
            </a:r>
            <a:r>
              <a:rPr lang="en-GB" dirty="0" err="1" smtClean="0"/>
              <a:t>ist</a:t>
            </a:r>
            <a:r>
              <a:rPr lang="en-GB" dirty="0" smtClean="0"/>
              <a:t> 29 </a:t>
            </a:r>
            <a:r>
              <a:rPr lang="en-GB" dirty="0" err="1" smtClean="0"/>
              <a:t>Jahre</a:t>
            </a:r>
            <a:r>
              <a:rPr lang="en-GB" dirty="0" smtClean="0"/>
              <a:t> alt.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Er</a:t>
            </a:r>
            <a:r>
              <a:rPr lang="en-GB" dirty="0" smtClean="0"/>
              <a:t> </a:t>
            </a:r>
            <a:r>
              <a:rPr lang="en-GB" dirty="0" err="1" smtClean="0"/>
              <a:t>wohnt</a:t>
            </a:r>
            <a:r>
              <a:rPr lang="en-GB" dirty="0" smtClean="0"/>
              <a:t> in </a:t>
            </a:r>
            <a:r>
              <a:rPr lang="en-GB" dirty="0" err="1" smtClean="0"/>
              <a:t>Spanien</a:t>
            </a:r>
            <a:r>
              <a:rPr lang="en-GB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Er</a:t>
            </a:r>
            <a:r>
              <a:rPr lang="en-GB" dirty="0" smtClean="0"/>
              <a:t> </a:t>
            </a:r>
            <a:r>
              <a:rPr lang="en-GB" dirty="0" err="1" smtClean="0"/>
              <a:t>spielt</a:t>
            </a:r>
            <a:r>
              <a:rPr lang="en-GB" dirty="0" smtClean="0"/>
              <a:t> </a:t>
            </a:r>
            <a:r>
              <a:rPr lang="en-GB" dirty="0" err="1" smtClean="0"/>
              <a:t>bei</a:t>
            </a:r>
            <a:r>
              <a:rPr lang="en-GB" dirty="0" smtClean="0"/>
              <a:t> Real Madrid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Er</a:t>
            </a:r>
            <a:r>
              <a:rPr lang="en-GB" dirty="0" smtClean="0"/>
              <a:t> </a:t>
            </a:r>
            <a:r>
              <a:rPr lang="en-GB" dirty="0" err="1" smtClean="0"/>
              <a:t>ist</a:t>
            </a:r>
            <a:r>
              <a:rPr lang="en-GB" dirty="0" smtClean="0"/>
              <a:t> </a:t>
            </a:r>
            <a:r>
              <a:rPr lang="en-GB" dirty="0" err="1" smtClean="0"/>
              <a:t>ernst</a:t>
            </a:r>
            <a:r>
              <a:rPr lang="en-GB" dirty="0" smtClean="0"/>
              <a:t> und emotional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843808" y="116632"/>
            <a:ext cx="4464496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Name = Ronaldo.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Age = 29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Lives = Spain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Team = Real Madrid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Personality = serious </a:t>
            </a:r>
            <a:r>
              <a:rPr lang="en-GB" i="1" dirty="0" smtClean="0"/>
              <a:t>(</a:t>
            </a:r>
            <a:r>
              <a:rPr lang="en-GB" i="1" dirty="0" err="1" smtClean="0"/>
              <a:t>ernst</a:t>
            </a:r>
            <a:r>
              <a:rPr lang="en-GB" i="1" dirty="0" smtClean="0"/>
              <a:t>),</a:t>
            </a:r>
            <a:r>
              <a:rPr lang="en-GB" dirty="0" smtClean="0"/>
              <a:t> emotional</a:t>
            </a: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17562"/>
            <a:ext cx="1895475" cy="2419350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692" y="3573016"/>
            <a:ext cx="2466975" cy="1847850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203848" y="3535848"/>
            <a:ext cx="5112570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Name = Hulk.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Age = 27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Lives = Belgium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Team = </a:t>
            </a:r>
            <a:r>
              <a:rPr lang="en-GB" dirty="0" err="1" smtClean="0"/>
              <a:t>Zenit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Personality = fun </a:t>
            </a:r>
            <a:r>
              <a:rPr lang="en-GB" i="1" dirty="0" smtClean="0"/>
              <a:t>(</a:t>
            </a:r>
            <a:r>
              <a:rPr lang="en-GB" i="1" dirty="0" err="1" smtClean="0"/>
              <a:t>lustig</a:t>
            </a:r>
            <a:r>
              <a:rPr lang="en-GB" i="1" dirty="0" smtClean="0"/>
              <a:t>),</a:t>
            </a:r>
            <a:r>
              <a:rPr lang="en-GB" dirty="0" smtClean="0"/>
              <a:t> hard-working (</a:t>
            </a:r>
            <a:r>
              <a:rPr lang="en-GB" i="1" dirty="0" err="1" smtClean="0"/>
              <a:t>fleißig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203848" y="5120024"/>
            <a:ext cx="5112570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Er</a:t>
            </a:r>
            <a:r>
              <a:rPr lang="en-GB" dirty="0" smtClean="0"/>
              <a:t> ________ Hulk.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Er</a:t>
            </a:r>
            <a:r>
              <a:rPr lang="en-GB" dirty="0" smtClean="0"/>
              <a:t> hat 29 ________ alt.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Er</a:t>
            </a:r>
            <a:r>
              <a:rPr lang="en-GB" dirty="0" smtClean="0"/>
              <a:t> __________ in </a:t>
            </a:r>
            <a:r>
              <a:rPr lang="en-GB" dirty="0" err="1" smtClean="0"/>
              <a:t>Belgien</a:t>
            </a:r>
            <a:r>
              <a:rPr lang="en-GB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Er</a:t>
            </a:r>
            <a:r>
              <a:rPr lang="en-GB" dirty="0" smtClean="0"/>
              <a:t> ________ ________ </a:t>
            </a:r>
            <a:r>
              <a:rPr lang="en-GB" dirty="0" err="1" smtClean="0"/>
              <a:t>Zenit</a:t>
            </a:r>
            <a:r>
              <a:rPr lang="en-GB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Er</a:t>
            </a:r>
            <a:r>
              <a:rPr lang="en-GB" dirty="0" smtClean="0"/>
              <a:t> _____ </a:t>
            </a:r>
            <a:r>
              <a:rPr lang="en-GB" dirty="0" err="1" smtClean="0"/>
              <a:t>lustig</a:t>
            </a:r>
            <a:r>
              <a:rPr lang="en-GB" dirty="0" smtClean="0"/>
              <a:t> _____ </a:t>
            </a:r>
            <a:r>
              <a:rPr lang="fr-FR" dirty="0" err="1" smtClean="0">
                <a:effectLst/>
              </a:rPr>
              <a:t>fleißig</a:t>
            </a:r>
            <a:r>
              <a:rPr lang="fr-FR" dirty="0" smtClean="0">
                <a:effectLst/>
              </a:rPr>
              <a:t>.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 rot="16200000">
            <a:off x="7650411" y="1115374"/>
            <a:ext cx="199285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Example</a:t>
            </a:r>
            <a:endParaRPr lang="en-US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 rot="16200000">
            <a:off x="7635077" y="4598910"/>
            <a:ext cx="207056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Level 1-2</a:t>
            </a:r>
            <a:endParaRPr lang="en-US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2987824" y="6642556"/>
            <a:ext cx="61561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800" dirty="0" smtClean="0">
                <a:latin typeface="Arial Rounded MT Bold" panose="020F0704030504030204" pitchFamily="34" charset="0"/>
              </a:rPr>
              <a:t>©Light Bulb Languages/</a:t>
            </a:r>
            <a:r>
              <a:rPr lang="en-GB" sz="800" dirty="0" err="1" smtClean="0">
                <a:latin typeface="Arial Rounded MT Bold" panose="020F0704030504030204" pitchFamily="34" charset="0"/>
              </a:rPr>
              <a:t>EAbrahams</a:t>
            </a:r>
            <a:r>
              <a:rPr lang="en-GB" sz="800" dirty="0" smtClean="0">
                <a:latin typeface="Arial Rounded MT Bold" panose="020F0704030504030204" pitchFamily="34" charset="0"/>
              </a:rPr>
              <a:t> 2014 </a:t>
            </a:r>
            <a:r>
              <a:rPr lang="en-GB" sz="800" dirty="0" smtClean="0">
                <a:latin typeface="Arial Rounded MT Bold" panose="020F0704030504030204" pitchFamily="34" charset="0"/>
                <a:hlinkClick r:id="rId4"/>
              </a:rPr>
              <a:t>http://www.lightbulblanguages.co.uk</a:t>
            </a:r>
            <a:r>
              <a:rPr lang="en-GB" sz="800" dirty="0" smtClean="0">
                <a:latin typeface="Arial Rounded MT Bold" panose="020F0704030504030204" pitchFamily="34" charset="0"/>
              </a:rPr>
              <a:t> </a:t>
            </a:r>
            <a:endParaRPr lang="en-GB" sz="800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8077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43808" y="1700808"/>
            <a:ext cx="6048672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______________________________________________.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______________________________________________.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______________________________________________.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______________________________________________.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______________________________________________.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843808" y="116632"/>
            <a:ext cx="6048672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Name = James Rodriguez.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Age = 22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Lives = France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Team = AS Monaco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Personality = ambitious </a:t>
            </a:r>
            <a:r>
              <a:rPr lang="en-GB" i="1" dirty="0" smtClean="0"/>
              <a:t>(</a:t>
            </a:r>
            <a:r>
              <a:rPr lang="en-GB" i="1" dirty="0" err="1" smtClean="0"/>
              <a:t>ehrgeizig</a:t>
            </a:r>
            <a:r>
              <a:rPr lang="en-GB" i="1" dirty="0" smtClean="0"/>
              <a:t>),</a:t>
            </a:r>
            <a:r>
              <a:rPr lang="en-GB" dirty="0" smtClean="0"/>
              <a:t> incredible (</a:t>
            </a:r>
            <a:r>
              <a:rPr lang="en-GB" i="1" dirty="0" err="1" smtClean="0"/>
              <a:t>erstaunlich</a:t>
            </a:r>
            <a:r>
              <a:rPr lang="en-GB" i="1" dirty="0" smtClean="0"/>
              <a:t>)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3203848" y="3535848"/>
            <a:ext cx="3888432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Name = Thomas Müller.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Age = 27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Lives = Germany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Team = Bayern </a:t>
            </a:r>
            <a:r>
              <a:rPr lang="en-GB" dirty="0" err="1" smtClean="0"/>
              <a:t>München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Personality = serious, aggressive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203848" y="5120024"/>
            <a:ext cx="4896544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_____________________________________________________________________________________________________________________________________________________________________________________________________________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5976"/>
            <a:ext cx="1752600" cy="2609850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953688"/>
            <a:ext cx="1905000" cy="1905000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 rot="16200000">
            <a:off x="1722787" y="1115374"/>
            <a:ext cx="165378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Level 3</a:t>
            </a:r>
            <a:endParaRPr lang="en-US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 rot="16200000">
            <a:off x="1598597" y="4408403"/>
            <a:ext cx="207056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Level 3-4</a:t>
            </a:r>
            <a:endParaRPr lang="en-US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Oval 2"/>
          <p:cNvSpPr/>
          <p:nvPr/>
        </p:nvSpPr>
        <p:spPr>
          <a:xfrm>
            <a:off x="7380312" y="3573016"/>
            <a:ext cx="1512168" cy="117912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Use linking words for level 4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2987824" y="6647553"/>
            <a:ext cx="61561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800" dirty="0" smtClean="0">
                <a:latin typeface="Arial Rounded MT Bold" panose="020F0704030504030204" pitchFamily="34" charset="0"/>
              </a:rPr>
              <a:t>©Light Bulb Languages/</a:t>
            </a:r>
            <a:r>
              <a:rPr lang="en-GB" sz="800" dirty="0" err="1" smtClean="0">
                <a:latin typeface="Arial Rounded MT Bold" panose="020F0704030504030204" pitchFamily="34" charset="0"/>
              </a:rPr>
              <a:t>EAbrahams</a:t>
            </a:r>
            <a:r>
              <a:rPr lang="en-GB" sz="800" dirty="0" smtClean="0">
                <a:latin typeface="Arial Rounded MT Bold" panose="020F0704030504030204" pitchFamily="34" charset="0"/>
              </a:rPr>
              <a:t> 2014 </a:t>
            </a:r>
            <a:r>
              <a:rPr lang="en-GB" sz="800" dirty="0" smtClean="0">
                <a:latin typeface="Arial Rounded MT Bold" panose="020F0704030504030204" pitchFamily="34" charset="0"/>
                <a:hlinkClick r:id="rId4"/>
              </a:rPr>
              <a:t>http://www.lightbulblanguages.co.uk</a:t>
            </a:r>
            <a:r>
              <a:rPr lang="en-GB" sz="800" dirty="0" smtClean="0">
                <a:latin typeface="Arial Rounded MT Bold" panose="020F0704030504030204" pitchFamily="34" charset="0"/>
              </a:rPr>
              <a:t> </a:t>
            </a:r>
            <a:endParaRPr lang="en-GB" sz="800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82727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175</Words>
  <Application>Microsoft Office PowerPoint</Application>
  <PresentationFormat>On-screen Show (4:3)</PresentationFormat>
  <Paragraphs>43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Hooms</dc:creator>
  <cp:lastModifiedBy>Clare</cp:lastModifiedBy>
  <cp:revision>9</cp:revision>
  <dcterms:created xsi:type="dcterms:W3CDTF">2014-07-01T16:38:48Z</dcterms:created>
  <dcterms:modified xsi:type="dcterms:W3CDTF">2014-07-02T13:55:10Z</dcterms:modified>
</cp:coreProperties>
</file>